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2" r:id="rId2"/>
  </p:sldMasterIdLst>
  <p:notesMasterIdLst>
    <p:notesMasterId r:id="rId29"/>
  </p:notesMasterIdLst>
  <p:sldIdLst>
    <p:sldId id="256" r:id="rId3"/>
    <p:sldId id="257" r:id="rId4"/>
    <p:sldId id="266" r:id="rId5"/>
    <p:sldId id="258" r:id="rId6"/>
    <p:sldId id="867" r:id="rId7"/>
    <p:sldId id="883" r:id="rId8"/>
    <p:sldId id="270" r:id="rId9"/>
    <p:sldId id="259" r:id="rId10"/>
    <p:sldId id="648" r:id="rId11"/>
    <p:sldId id="647" r:id="rId12"/>
    <p:sldId id="810" r:id="rId13"/>
    <p:sldId id="821" r:id="rId14"/>
    <p:sldId id="317" r:id="rId15"/>
    <p:sldId id="653" r:id="rId16"/>
    <p:sldId id="618" r:id="rId17"/>
    <p:sldId id="657" r:id="rId18"/>
    <p:sldId id="658" r:id="rId19"/>
    <p:sldId id="884" r:id="rId20"/>
    <p:sldId id="831" r:id="rId21"/>
    <p:sldId id="832" r:id="rId22"/>
    <p:sldId id="835" r:id="rId23"/>
    <p:sldId id="836" r:id="rId24"/>
    <p:sldId id="885" r:id="rId25"/>
    <p:sldId id="387" r:id="rId26"/>
    <p:sldId id="388" r:id="rId27"/>
    <p:sldId id="265" r:id="rId28"/>
  </p:sldIdLst>
  <p:sldSz cx="9144000" cy="5143500" type="screen16x9"/>
  <p:notesSz cx="6858000" cy="9144000"/>
  <p:embeddedFontLst>
    <p:embeddedFont>
      <p:font typeface="Lato" panose="020B0604020202020204" charset="0"/>
      <p:regular r:id="rId30"/>
      <p:bold r:id="rId31"/>
      <p:italic r:id="rId32"/>
      <p:boldItalic r:id="rId33"/>
    </p:embeddedFont>
    <p:embeddedFont>
      <p:font typeface="Calibri" panose="020F0502020204030204" pitchFamily="34" charset="0"/>
      <p:regular r:id="rId34"/>
      <p:bold r:id="rId35"/>
      <p:italic r:id="rId36"/>
      <p:boldItalic r:id="rId37"/>
    </p:embeddedFont>
    <p:embeddedFont>
      <p:font typeface="Montserrat ExtraBold" panose="020B0604020202020204" charset="0"/>
      <p:bold r:id="rId38"/>
      <p:boldItalic r:id="rId39"/>
    </p:embeddedFont>
    <p:embeddedFont>
      <p:font typeface="Work Sans" panose="020B0604020202020204" charset="0"/>
      <p:regular r:id="rId40"/>
      <p:bold r:id="rId41"/>
      <p:italic r:id="rId42"/>
      <p:boldItalic r:id="rId43"/>
    </p:embeddedFont>
    <p:embeddedFont>
      <p:font typeface="Montserrat" panose="020B0604020202020204" charset="0"/>
      <p:regular r:id="rId44"/>
      <p:bold r:id="rId45"/>
      <p:italic r:id="rId46"/>
      <p:boldItalic r:id="rId47"/>
    </p:embeddedFont>
    <p:embeddedFont>
      <p:font typeface="Cabin" panose="020B0604020202020204" charset="0"/>
      <p:regular r:id="rId48"/>
      <p:bold r:id="rId49"/>
      <p:italic r:id="rId50"/>
      <p:boldItalic r:id="rId51"/>
    </p:embeddedFont>
    <p:embeddedFont>
      <p:font typeface="Montserrat Medium" panose="020B0604020202020204" charset="0"/>
      <p:regular r:id="rId52"/>
      <p:bold r:id="rId53"/>
      <p:italic r:id="rId54"/>
      <p:boldItalic r:id="rId55"/>
    </p:embeddedFont>
    <p:embeddedFont>
      <p:font typeface="Assistant" panose="020B0604020202020204" charset="-79"/>
      <p:regular r:id="rId56"/>
      <p:bold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06" roundtripDataSignature="AMtx7mgqNjs20JCRVvSJxhVql+eMN189+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98" d="100"/>
          <a:sy n="98" d="100"/>
        </p:scale>
        <p:origin x="57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0.fntdata"/><Relationship Id="rId21" Type="http://schemas.openxmlformats.org/officeDocument/2006/relationships/slide" Target="slides/slide19.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font" Target="fonts/font21.fntdata"/><Relationship Id="rId55" Type="http://schemas.openxmlformats.org/officeDocument/2006/relationships/font" Target="fonts/font26.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41" Type="http://schemas.openxmlformats.org/officeDocument/2006/relationships/font" Target="fonts/font12.fntdata"/><Relationship Id="rId54" Type="http://schemas.openxmlformats.org/officeDocument/2006/relationships/font" Target="fonts/font25.fntdata"/><Relationship Id="rId20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font" Target="fonts/font24.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49" Type="http://schemas.openxmlformats.org/officeDocument/2006/relationships/font" Target="fonts/font20.fntdata"/><Relationship Id="rId57" Type="http://schemas.openxmlformats.org/officeDocument/2006/relationships/font" Target="fonts/font28.fntdata"/><Relationship Id="rId20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font" Target="fonts/font2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56" Type="http://schemas.openxmlformats.org/officeDocument/2006/relationships/font" Target="fonts/font27.fntdata"/><Relationship Id="rId207" Type="http://schemas.openxmlformats.org/officeDocument/2006/relationships/presProps" Target="presProps.xml"/><Relationship Id="rId210"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22.fntdata"/><Relationship Id="rId206" Type="http://customschemas.google.com/relationships/presentationmetadata" Target="meta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57588142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9" name="Google Shape;107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924658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9" name="Google Shape;11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685096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9" name="Google Shape;107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922210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9" name="Google Shape;11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12413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9" name="Google Shape;107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984330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9" name="Google Shape;11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491759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9" name="Google Shape;107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048589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9" name="Google Shape;11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61141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9" name="Google Shape;11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769074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9" name="Google Shape;107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090931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9" name="Google Shape;11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15012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0"/>
        <p:cNvGrpSpPr/>
        <p:nvPr/>
      </p:nvGrpSpPr>
      <p:grpSpPr>
        <a:xfrm>
          <a:off x="0" y="0"/>
          <a:ext cx="0" cy="0"/>
          <a:chOff x="0" y="0"/>
          <a:chExt cx="0" cy="0"/>
        </a:xfrm>
      </p:grpSpPr>
      <p:sp>
        <p:nvSpPr>
          <p:cNvPr id="1091" name="Google Shape;109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2" name="Google Shape;109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58010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9" name="Google Shape;107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83560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9" name="Google Shape;11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17951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9" name="Google Shape;11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688699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2" name="Google Shape;120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93141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9" name="Google Shape;107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441224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5" name="Google Shape;11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602454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5" name="Google Shape;11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12198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5" name="Google Shape;11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393927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9" name="Google Shape;107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830902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9" name="Google Shape;11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770021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9" name="Google Shape;107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12222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9"/>
          <p:cNvSpPr txBox="1">
            <a:spLocks noGrp="1"/>
          </p:cNvSpPr>
          <p:nvPr>
            <p:ph type="ctrTitle"/>
          </p:nvPr>
        </p:nvSpPr>
        <p:spPr>
          <a:xfrm>
            <a:off x="715176" y="1276275"/>
            <a:ext cx="4496100" cy="1939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191919"/>
              </a:buClr>
              <a:buSzPts val="5200"/>
              <a:buNone/>
              <a:defRPr sz="6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0" name="Google Shape;10;p9"/>
          <p:cNvSpPr txBox="1">
            <a:spLocks noGrp="1"/>
          </p:cNvSpPr>
          <p:nvPr>
            <p:ph type="subTitle" idx="1"/>
          </p:nvPr>
        </p:nvSpPr>
        <p:spPr>
          <a:xfrm>
            <a:off x="715100" y="3328875"/>
            <a:ext cx="4496100" cy="431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9"/>
          <p:cNvSpPr/>
          <p:nvPr/>
        </p:nvSpPr>
        <p:spPr>
          <a:xfrm>
            <a:off x="-514650" y="4419987"/>
            <a:ext cx="1901041" cy="488051"/>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12" name="Google Shape;12;p9"/>
          <p:cNvGrpSpPr/>
          <p:nvPr/>
        </p:nvGrpSpPr>
        <p:grpSpPr>
          <a:xfrm>
            <a:off x="-419328" y="335939"/>
            <a:ext cx="9327661" cy="4572549"/>
            <a:chOff x="-419328" y="335939"/>
            <a:chExt cx="9327661" cy="4572549"/>
          </a:xfrm>
        </p:grpSpPr>
        <p:grpSp>
          <p:nvGrpSpPr>
            <p:cNvPr id="13" name="Google Shape;13;p9"/>
            <p:cNvGrpSpPr/>
            <p:nvPr/>
          </p:nvGrpSpPr>
          <p:grpSpPr>
            <a:xfrm>
              <a:off x="8130884" y="420564"/>
              <a:ext cx="777449" cy="404251"/>
              <a:chOff x="-794166" y="-3748111"/>
              <a:chExt cx="777449" cy="404251"/>
            </a:xfrm>
          </p:grpSpPr>
          <p:sp>
            <p:nvSpPr>
              <p:cNvPr id="14" name="Google Shape;14;p9"/>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 name="Google Shape;15;p9"/>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 name="Google Shape;16;p9"/>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 name="Google Shape;17;p9"/>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 name="Google Shape;18;p9"/>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 name="Google Shape;19;p9"/>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 name="Google Shape;20;p9"/>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 name="Google Shape;21;p9"/>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 name="Google Shape;22;p9"/>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 name="Google Shape;23;p9"/>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 name="Google Shape;24;p9"/>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 name="Google Shape;25;p9"/>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 name="Google Shape;26;p9"/>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 name="Google Shape;27;p9"/>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 name="Google Shape;28;p9"/>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9" name="Google Shape;29;p9"/>
            <p:cNvSpPr/>
            <p:nvPr/>
          </p:nvSpPr>
          <p:spPr>
            <a:xfrm>
              <a:off x="1306975" y="4310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30" name="Google Shape;30;p9"/>
            <p:cNvSpPr/>
            <p:nvPr/>
          </p:nvSpPr>
          <p:spPr>
            <a:xfrm>
              <a:off x="219200" y="1462938"/>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31" name="Google Shape;31;p9"/>
            <p:cNvSpPr/>
            <p:nvPr/>
          </p:nvSpPr>
          <p:spPr>
            <a:xfrm>
              <a:off x="5745250" y="4843388"/>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32" name="Google Shape;32;p9"/>
            <p:cNvGrpSpPr/>
            <p:nvPr/>
          </p:nvGrpSpPr>
          <p:grpSpPr>
            <a:xfrm>
              <a:off x="-419328" y="335939"/>
              <a:ext cx="777449" cy="404251"/>
              <a:chOff x="-794166" y="-3748111"/>
              <a:chExt cx="777449" cy="404251"/>
            </a:xfrm>
          </p:grpSpPr>
          <p:sp>
            <p:nvSpPr>
              <p:cNvPr id="33" name="Google Shape;33;p9"/>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 name="Google Shape;34;p9"/>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 name="Google Shape;35;p9"/>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 name="Google Shape;36;p9"/>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 name="Google Shape;37;p9"/>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 name="Google Shape;38;p9"/>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 name="Google Shape;39;p9"/>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 name="Google Shape;40;p9"/>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 name="Google Shape;41;p9"/>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 name="Google Shape;42;p9"/>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 name="Google Shape;43;p9"/>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 name="Google Shape;44;p9"/>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 name="Google Shape;45;p9"/>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 name="Google Shape;46;p9"/>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 name="Google Shape;47;p9"/>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48" name="Google Shape;48;p9"/>
            <p:cNvSpPr/>
            <p:nvPr/>
          </p:nvSpPr>
          <p:spPr>
            <a:xfrm>
              <a:off x="8584850" y="23973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95"/>
        <p:cNvGrpSpPr/>
        <p:nvPr/>
      </p:nvGrpSpPr>
      <p:grpSpPr>
        <a:xfrm>
          <a:off x="0" y="0"/>
          <a:ext cx="0" cy="0"/>
          <a:chOff x="0" y="0"/>
          <a:chExt cx="0" cy="0"/>
        </a:xfrm>
      </p:grpSpPr>
      <p:sp>
        <p:nvSpPr>
          <p:cNvPr id="296" name="Google Shape;296;p52"/>
          <p:cNvSpPr txBox="1">
            <a:spLocks noGrp="1"/>
          </p:cNvSpPr>
          <p:nvPr>
            <p:ph type="title" hasCustomPrompt="1"/>
          </p:nvPr>
        </p:nvSpPr>
        <p:spPr>
          <a:xfrm>
            <a:off x="2654075" y="1685350"/>
            <a:ext cx="3835800" cy="1169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9600"/>
              <a:buNone/>
              <a:defRPr sz="64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297" name="Google Shape;297;p52"/>
          <p:cNvSpPr txBox="1">
            <a:spLocks noGrp="1"/>
          </p:cNvSpPr>
          <p:nvPr>
            <p:ph type="subTitle" idx="1"/>
          </p:nvPr>
        </p:nvSpPr>
        <p:spPr>
          <a:xfrm>
            <a:off x="2654075" y="2855049"/>
            <a:ext cx="3835800" cy="431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298" name="Google Shape;298;p52"/>
          <p:cNvSpPr/>
          <p:nvPr/>
        </p:nvSpPr>
        <p:spPr>
          <a:xfrm flipH="1">
            <a:off x="7234931" y="4419987"/>
            <a:ext cx="1901041" cy="488051"/>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99" name="Google Shape;299;p52"/>
          <p:cNvGrpSpPr/>
          <p:nvPr/>
        </p:nvGrpSpPr>
        <p:grpSpPr>
          <a:xfrm>
            <a:off x="-287011" y="335939"/>
            <a:ext cx="9327662" cy="4572549"/>
            <a:chOff x="-287011" y="335939"/>
            <a:chExt cx="9327662" cy="4572549"/>
          </a:xfrm>
        </p:grpSpPr>
        <p:grpSp>
          <p:nvGrpSpPr>
            <p:cNvPr id="300" name="Google Shape;300;p52"/>
            <p:cNvGrpSpPr/>
            <p:nvPr/>
          </p:nvGrpSpPr>
          <p:grpSpPr>
            <a:xfrm flipH="1">
              <a:off x="-287011" y="420564"/>
              <a:ext cx="777449" cy="404251"/>
              <a:chOff x="-794166" y="-3748111"/>
              <a:chExt cx="777449" cy="404251"/>
            </a:xfrm>
          </p:grpSpPr>
          <p:sp>
            <p:nvSpPr>
              <p:cNvPr id="301" name="Google Shape;301;p52"/>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2" name="Google Shape;302;p52"/>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3" name="Google Shape;303;p52"/>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4" name="Google Shape;304;p52"/>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5" name="Google Shape;305;p52"/>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6" name="Google Shape;306;p52"/>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7" name="Google Shape;307;p52"/>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8" name="Google Shape;308;p52"/>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9" name="Google Shape;309;p52"/>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0" name="Google Shape;310;p52"/>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1" name="Google Shape;311;p52"/>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2" name="Google Shape;312;p52"/>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3" name="Google Shape;313;p52"/>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4" name="Google Shape;314;p52"/>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5" name="Google Shape;315;p52"/>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16" name="Google Shape;316;p52"/>
            <p:cNvSpPr/>
            <p:nvPr/>
          </p:nvSpPr>
          <p:spPr>
            <a:xfrm flipH="1">
              <a:off x="7180547" y="4310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317" name="Google Shape;317;p52"/>
            <p:cNvSpPr/>
            <p:nvPr/>
          </p:nvSpPr>
          <p:spPr>
            <a:xfrm flipH="1">
              <a:off x="2810972" y="4843388"/>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318" name="Google Shape;318;p52"/>
            <p:cNvGrpSpPr/>
            <p:nvPr/>
          </p:nvGrpSpPr>
          <p:grpSpPr>
            <a:xfrm flipH="1">
              <a:off x="8263202" y="335939"/>
              <a:ext cx="777449" cy="404251"/>
              <a:chOff x="-794166" y="-3748111"/>
              <a:chExt cx="777449" cy="404251"/>
            </a:xfrm>
          </p:grpSpPr>
          <p:sp>
            <p:nvSpPr>
              <p:cNvPr id="319" name="Google Shape;319;p52"/>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0" name="Google Shape;320;p52"/>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1" name="Google Shape;321;p52"/>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2" name="Google Shape;322;p52"/>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3" name="Google Shape;323;p52"/>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4" name="Google Shape;324;p52"/>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5" name="Google Shape;325;p52"/>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6" name="Google Shape;326;p52"/>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7" name="Google Shape;327;p52"/>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8" name="Google Shape;328;p52"/>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9" name="Google Shape;329;p52"/>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0" name="Google Shape;330;p52"/>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1" name="Google Shape;331;p52"/>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2" name="Google Shape;332;p52"/>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3" name="Google Shape;333;p52"/>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335"/>
        <p:cNvGrpSpPr/>
        <p:nvPr/>
      </p:nvGrpSpPr>
      <p:grpSpPr>
        <a:xfrm>
          <a:off x="0" y="0"/>
          <a:ext cx="0" cy="0"/>
          <a:chOff x="0" y="0"/>
          <a:chExt cx="0" cy="0"/>
        </a:xfrm>
      </p:grpSpPr>
      <p:sp>
        <p:nvSpPr>
          <p:cNvPr id="336" name="Google Shape;336;p5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sp>
        <p:nvSpPr>
          <p:cNvPr id="337" name="Google Shape;337;p54"/>
          <p:cNvSpPr txBox="1">
            <a:spLocks noGrp="1"/>
          </p:cNvSpPr>
          <p:nvPr>
            <p:ph type="title" idx="2"/>
          </p:nvPr>
        </p:nvSpPr>
        <p:spPr>
          <a:xfrm>
            <a:off x="1505375" y="1541483"/>
            <a:ext cx="734700" cy="646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338" name="Google Shape;338;p54"/>
          <p:cNvSpPr txBox="1">
            <a:spLocks noGrp="1"/>
          </p:cNvSpPr>
          <p:nvPr>
            <p:ph type="title" idx="3"/>
          </p:nvPr>
        </p:nvSpPr>
        <p:spPr>
          <a:xfrm>
            <a:off x="1505375" y="3138391"/>
            <a:ext cx="734700" cy="646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339" name="Google Shape;339;p54"/>
          <p:cNvSpPr txBox="1">
            <a:spLocks noGrp="1"/>
          </p:cNvSpPr>
          <p:nvPr>
            <p:ph type="title" idx="4"/>
          </p:nvPr>
        </p:nvSpPr>
        <p:spPr>
          <a:xfrm>
            <a:off x="4204650" y="1541483"/>
            <a:ext cx="734700" cy="646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340" name="Google Shape;340;p54"/>
          <p:cNvSpPr txBox="1">
            <a:spLocks noGrp="1"/>
          </p:cNvSpPr>
          <p:nvPr>
            <p:ph type="title" idx="5"/>
          </p:nvPr>
        </p:nvSpPr>
        <p:spPr>
          <a:xfrm>
            <a:off x="4204650" y="3110541"/>
            <a:ext cx="734700" cy="646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341" name="Google Shape;341;p54"/>
          <p:cNvSpPr txBox="1">
            <a:spLocks noGrp="1"/>
          </p:cNvSpPr>
          <p:nvPr>
            <p:ph type="title" idx="6"/>
          </p:nvPr>
        </p:nvSpPr>
        <p:spPr>
          <a:xfrm>
            <a:off x="6903925" y="1541483"/>
            <a:ext cx="734700" cy="646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342" name="Google Shape;342;p54"/>
          <p:cNvSpPr txBox="1">
            <a:spLocks noGrp="1"/>
          </p:cNvSpPr>
          <p:nvPr>
            <p:ph type="title" idx="7"/>
          </p:nvPr>
        </p:nvSpPr>
        <p:spPr>
          <a:xfrm>
            <a:off x="6903925" y="3110541"/>
            <a:ext cx="734700" cy="646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343" name="Google Shape;343;p54"/>
          <p:cNvSpPr txBox="1">
            <a:spLocks noGrp="1"/>
          </p:cNvSpPr>
          <p:nvPr>
            <p:ph type="subTitle" idx="1"/>
          </p:nvPr>
        </p:nvSpPr>
        <p:spPr>
          <a:xfrm>
            <a:off x="719975" y="2145100"/>
            <a:ext cx="2305500" cy="46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Montserrat"/>
              <a:buNone/>
              <a:defRPr sz="1800" b="1">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344" name="Google Shape;344;p54"/>
          <p:cNvSpPr txBox="1">
            <a:spLocks noGrp="1"/>
          </p:cNvSpPr>
          <p:nvPr>
            <p:ph type="subTitle" idx="8"/>
          </p:nvPr>
        </p:nvSpPr>
        <p:spPr>
          <a:xfrm>
            <a:off x="3419250" y="2145100"/>
            <a:ext cx="2305500" cy="46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Montserrat"/>
              <a:buNone/>
              <a:defRPr sz="1800" b="1">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345" name="Google Shape;345;p54"/>
          <p:cNvSpPr txBox="1">
            <a:spLocks noGrp="1"/>
          </p:cNvSpPr>
          <p:nvPr>
            <p:ph type="subTitle" idx="9"/>
          </p:nvPr>
        </p:nvSpPr>
        <p:spPr>
          <a:xfrm>
            <a:off x="6118525" y="2145100"/>
            <a:ext cx="2305500" cy="46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Montserrat"/>
              <a:buNone/>
              <a:defRPr sz="1800" b="1">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346" name="Google Shape;346;p54"/>
          <p:cNvSpPr txBox="1">
            <a:spLocks noGrp="1"/>
          </p:cNvSpPr>
          <p:nvPr>
            <p:ph type="subTitle" idx="13"/>
          </p:nvPr>
        </p:nvSpPr>
        <p:spPr>
          <a:xfrm>
            <a:off x="719975" y="3714300"/>
            <a:ext cx="2305500" cy="46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Montserrat"/>
              <a:buNone/>
              <a:defRPr sz="1800" b="1">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347" name="Google Shape;347;p54"/>
          <p:cNvSpPr txBox="1">
            <a:spLocks noGrp="1"/>
          </p:cNvSpPr>
          <p:nvPr>
            <p:ph type="subTitle" idx="14"/>
          </p:nvPr>
        </p:nvSpPr>
        <p:spPr>
          <a:xfrm>
            <a:off x="3419250" y="3714300"/>
            <a:ext cx="2305500" cy="46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Montserrat"/>
              <a:buNone/>
              <a:defRPr sz="1800" b="1">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348" name="Google Shape;348;p54"/>
          <p:cNvSpPr txBox="1">
            <a:spLocks noGrp="1"/>
          </p:cNvSpPr>
          <p:nvPr>
            <p:ph type="subTitle" idx="15"/>
          </p:nvPr>
        </p:nvSpPr>
        <p:spPr>
          <a:xfrm>
            <a:off x="6118525" y="3714300"/>
            <a:ext cx="2305500" cy="461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000"/>
              <a:buFont typeface="Montserrat"/>
              <a:buNone/>
              <a:defRPr sz="1800" b="1">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grpSp>
        <p:nvGrpSpPr>
          <p:cNvPr id="349" name="Google Shape;349;p54"/>
          <p:cNvGrpSpPr/>
          <p:nvPr/>
        </p:nvGrpSpPr>
        <p:grpSpPr>
          <a:xfrm>
            <a:off x="-419329" y="232713"/>
            <a:ext cx="9265491" cy="4776950"/>
            <a:chOff x="-419328" y="232713"/>
            <a:chExt cx="9265491" cy="4776950"/>
          </a:xfrm>
        </p:grpSpPr>
        <p:sp>
          <p:nvSpPr>
            <p:cNvPr id="350" name="Google Shape;350;p54"/>
            <p:cNvSpPr/>
            <p:nvPr/>
          </p:nvSpPr>
          <p:spPr>
            <a:xfrm>
              <a:off x="1426000" y="232713"/>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351" name="Google Shape;351;p54"/>
            <p:cNvGrpSpPr/>
            <p:nvPr/>
          </p:nvGrpSpPr>
          <p:grpSpPr>
            <a:xfrm>
              <a:off x="-419328" y="4471614"/>
              <a:ext cx="777449" cy="404251"/>
              <a:chOff x="-794166" y="-3748111"/>
              <a:chExt cx="777449" cy="404251"/>
            </a:xfrm>
          </p:grpSpPr>
          <p:sp>
            <p:nvSpPr>
              <p:cNvPr id="352" name="Google Shape;352;p54"/>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3" name="Google Shape;353;p54"/>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4" name="Google Shape;354;p54"/>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5" name="Google Shape;355;p54"/>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6" name="Google Shape;356;p54"/>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7" name="Google Shape;357;p54"/>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8" name="Google Shape;358;p54"/>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9" name="Google Shape;359;p54"/>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0" name="Google Shape;360;p54"/>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1" name="Google Shape;361;p54"/>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2" name="Google Shape;362;p54"/>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3" name="Google Shape;363;p54"/>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4" name="Google Shape;364;p54"/>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5" name="Google Shape;365;p54"/>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6" name="Google Shape;366;p54"/>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67" name="Google Shape;367;p54"/>
            <p:cNvSpPr/>
            <p:nvPr/>
          </p:nvSpPr>
          <p:spPr>
            <a:xfrm>
              <a:off x="8337975" y="4875863"/>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368" name="Google Shape;368;p54"/>
            <p:cNvSpPr/>
            <p:nvPr/>
          </p:nvSpPr>
          <p:spPr>
            <a:xfrm>
              <a:off x="8781063" y="4641200"/>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grpSp>
        <p:nvGrpSpPr>
          <p:cNvPr id="369" name="Google Shape;369;p54"/>
          <p:cNvGrpSpPr/>
          <p:nvPr/>
        </p:nvGrpSpPr>
        <p:grpSpPr>
          <a:xfrm>
            <a:off x="-612553" y="154214"/>
            <a:ext cx="10331289" cy="5012473"/>
            <a:chOff x="-612553" y="154214"/>
            <a:chExt cx="10331289" cy="5012473"/>
          </a:xfrm>
        </p:grpSpPr>
        <p:sp>
          <p:nvSpPr>
            <p:cNvPr id="370" name="Google Shape;370;p54"/>
            <p:cNvSpPr/>
            <p:nvPr/>
          </p:nvSpPr>
          <p:spPr>
            <a:xfrm>
              <a:off x="-612553" y="1091763"/>
              <a:ext cx="1571727" cy="403507"/>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1" name="Google Shape;371;p54"/>
            <p:cNvSpPr/>
            <p:nvPr/>
          </p:nvSpPr>
          <p:spPr>
            <a:xfrm flipH="1">
              <a:off x="8213300" y="154214"/>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72" name="Google Shape;372;p54"/>
            <p:cNvGrpSpPr/>
            <p:nvPr/>
          </p:nvGrpSpPr>
          <p:grpSpPr>
            <a:xfrm rot="-1270422">
              <a:off x="2125374" y="4609456"/>
              <a:ext cx="545695" cy="371343"/>
              <a:chOff x="-1951475" y="3273100"/>
              <a:chExt cx="291875" cy="222775"/>
            </a:xfrm>
          </p:grpSpPr>
          <p:sp>
            <p:nvSpPr>
              <p:cNvPr id="373" name="Google Shape;373;p5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5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5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6" name="Google Shape;376;p54"/>
            <p:cNvSpPr/>
            <p:nvPr/>
          </p:nvSpPr>
          <p:spPr>
            <a:xfrm flipH="1">
              <a:off x="5398500" y="4875864"/>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BLANK_1_1">
    <p:spTree>
      <p:nvGrpSpPr>
        <p:cNvPr id="1" name="Shape 377"/>
        <p:cNvGrpSpPr/>
        <p:nvPr/>
      </p:nvGrpSpPr>
      <p:grpSpPr>
        <a:xfrm>
          <a:off x="0" y="0"/>
          <a:ext cx="0" cy="0"/>
          <a:chOff x="0" y="0"/>
          <a:chExt cx="0" cy="0"/>
        </a:xfrm>
      </p:grpSpPr>
      <p:sp>
        <p:nvSpPr>
          <p:cNvPr id="378" name="Google Shape;378;p55"/>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grpSp>
        <p:nvGrpSpPr>
          <p:cNvPr id="379" name="Google Shape;379;p55"/>
          <p:cNvGrpSpPr/>
          <p:nvPr/>
        </p:nvGrpSpPr>
        <p:grpSpPr>
          <a:xfrm>
            <a:off x="139425" y="-89411"/>
            <a:ext cx="8208950" cy="5190349"/>
            <a:chOff x="139425" y="-89411"/>
            <a:chExt cx="8208950" cy="5190349"/>
          </a:xfrm>
        </p:grpSpPr>
        <p:sp>
          <p:nvSpPr>
            <p:cNvPr id="380" name="Google Shape;380;p55"/>
            <p:cNvSpPr/>
            <p:nvPr/>
          </p:nvSpPr>
          <p:spPr>
            <a:xfrm>
              <a:off x="139425" y="12152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381" name="Google Shape;381;p55"/>
            <p:cNvGrpSpPr/>
            <p:nvPr/>
          </p:nvGrpSpPr>
          <p:grpSpPr>
            <a:xfrm>
              <a:off x="498509" y="-89411"/>
              <a:ext cx="777449" cy="404251"/>
              <a:chOff x="-794166" y="-3748111"/>
              <a:chExt cx="777449" cy="404251"/>
            </a:xfrm>
          </p:grpSpPr>
          <p:sp>
            <p:nvSpPr>
              <p:cNvPr id="382" name="Google Shape;382;p55"/>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3" name="Google Shape;383;p55"/>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4" name="Google Shape;384;p55"/>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5" name="Google Shape;385;p55"/>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6" name="Google Shape;386;p55"/>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7" name="Google Shape;387;p55"/>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8" name="Google Shape;388;p55"/>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9" name="Google Shape;389;p55"/>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0" name="Google Shape;390;p55"/>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1" name="Google Shape;391;p55"/>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2" name="Google Shape;392;p55"/>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3" name="Google Shape;393;p55"/>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4" name="Google Shape;394;p55"/>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5" name="Google Shape;395;p55"/>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6" name="Google Shape;396;p55"/>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97" name="Google Shape;397;p55"/>
            <p:cNvSpPr/>
            <p:nvPr/>
          </p:nvSpPr>
          <p:spPr>
            <a:xfrm>
              <a:off x="8214575" y="18103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398" name="Google Shape;398;p55"/>
            <p:cNvSpPr/>
            <p:nvPr/>
          </p:nvSpPr>
          <p:spPr>
            <a:xfrm>
              <a:off x="3354800" y="5001500"/>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399" name="Google Shape;399;p55"/>
            <p:cNvSpPr/>
            <p:nvPr/>
          </p:nvSpPr>
          <p:spPr>
            <a:xfrm>
              <a:off x="7759425" y="4967138"/>
              <a:ext cx="133800" cy="133800"/>
            </a:xfrm>
            <a:prstGeom prst="donut">
              <a:avLst>
                <a:gd name="adj" fmla="val 25000"/>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grpSp>
        <p:nvGrpSpPr>
          <p:cNvPr id="400" name="Google Shape;400;p55"/>
          <p:cNvGrpSpPr/>
          <p:nvPr/>
        </p:nvGrpSpPr>
        <p:grpSpPr>
          <a:xfrm>
            <a:off x="-2083378" y="2294373"/>
            <a:ext cx="11493752" cy="2897777"/>
            <a:chOff x="-2083378" y="2294373"/>
            <a:chExt cx="11493752" cy="2897777"/>
          </a:xfrm>
        </p:grpSpPr>
        <p:sp>
          <p:nvSpPr>
            <p:cNvPr id="401" name="Google Shape;401;p55"/>
            <p:cNvSpPr/>
            <p:nvPr/>
          </p:nvSpPr>
          <p:spPr>
            <a:xfrm rot="10800000">
              <a:off x="8287712" y="4731841"/>
              <a:ext cx="1122662" cy="288219"/>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2" name="Google Shape;402;p55"/>
            <p:cNvSpPr/>
            <p:nvPr/>
          </p:nvSpPr>
          <p:spPr>
            <a:xfrm>
              <a:off x="-2083378" y="4875950"/>
              <a:ext cx="3470100" cy="316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403" name="Google Shape;403;p55"/>
            <p:cNvGrpSpPr/>
            <p:nvPr/>
          </p:nvGrpSpPr>
          <p:grpSpPr>
            <a:xfrm>
              <a:off x="8896092" y="2294373"/>
              <a:ext cx="495830" cy="491822"/>
              <a:chOff x="-4475825" y="3612425"/>
              <a:chExt cx="293825" cy="291450"/>
            </a:xfrm>
          </p:grpSpPr>
          <p:sp>
            <p:nvSpPr>
              <p:cNvPr id="404" name="Google Shape;404;p5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 name="Google Shape;405;p5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5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BLANK_1_1_1">
    <p:spTree>
      <p:nvGrpSpPr>
        <p:cNvPr id="1" name="Shape 407"/>
        <p:cNvGrpSpPr/>
        <p:nvPr/>
      </p:nvGrpSpPr>
      <p:grpSpPr>
        <a:xfrm>
          <a:off x="0" y="0"/>
          <a:ext cx="0" cy="0"/>
          <a:chOff x="0" y="0"/>
          <a:chExt cx="0" cy="0"/>
        </a:xfrm>
      </p:grpSpPr>
      <p:sp>
        <p:nvSpPr>
          <p:cNvPr id="408" name="Google Shape;408;p56"/>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grpSp>
        <p:nvGrpSpPr>
          <p:cNvPr id="409" name="Google Shape;409;p56"/>
          <p:cNvGrpSpPr/>
          <p:nvPr/>
        </p:nvGrpSpPr>
        <p:grpSpPr>
          <a:xfrm>
            <a:off x="-581476" y="-197580"/>
            <a:ext cx="11138412" cy="5236431"/>
            <a:chOff x="-581476" y="-197580"/>
            <a:chExt cx="11138412" cy="5236431"/>
          </a:xfrm>
        </p:grpSpPr>
        <p:sp>
          <p:nvSpPr>
            <p:cNvPr id="410" name="Google Shape;410;p56"/>
            <p:cNvSpPr/>
            <p:nvPr/>
          </p:nvSpPr>
          <p:spPr>
            <a:xfrm rot="10800000" flipH="1">
              <a:off x="-581476" y="4635344"/>
              <a:ext cx="1571727" cy="403507"/>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1" name="Google Shape;411;p56"/>
            <p:cNvSpPr/>
            <p:nvPr/>
          </p:nvSpPr>
          <p:spPr>
            <a:xfrm rot="10800000">
              <a:off x="8047876" y="4550420"/>
              <a:ext cx="2509060" cy="484704"/>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2" name="Google Shape;412;p56"/>
            <p:cNvSpPr/>
            <p:nvPr/>
          </p:nvSpPr>
          <p:spPr>
            <a:xfrm rot="10800000">
              <a:off x="6369676" y="-197580"/>
              <a:ext cx="2509060" cy="484704"/>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13" name="Google Shape;413;p56"/>
          <p:cNvGrpSpPr/>
          <p:nvPr/>
        </p:nvGrpSpPr>
        <p:grpSpPr>
          <a:xfrm>
            <a:off x="-270152" y="153313"/>
            <a:ext cx="9181754" cy="4672013"/>
            <a:chOff x="-270152" y="153313"/>
            <a:chExt cx="9181754" cy="4672013"/>
          </a:xfrm>
        </p:grpSpPr>
        <p:grpSp>
          <p:nvGrpSpPr>
            <p:cNvPr id="414" name="Google Shape;414;p56"/>
            <p:cNvGrpSpPr/>
            <p:nvPr/>
          </p:nvGrpSpPr>
          <p:grpSpPr>
            <a:xfrm rot="10800000" flipH="1">
              <a:off x="-270152" y="1783736"/>
              <a:ext cx="777449" cy="404251"/>
              <a:chOff x="-794166" y="-3748111"/>
              <a:chExt cx="777449" cy="404251"/>
            </a:xfrm>
          </p:grpSpPr>
          <p:sp>
            <p:nvSpPr>
              <p:cNvPr id="415" name="Google Shape;415;p56"/>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6" name="Google Shape;416;p56"/>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7" name="Google Shape;417;p56"/>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8" name="Google Shape;418;p56"/>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9" name="Google Shape;419;p56"/>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0" name="Google Shape;420;p56"/>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1" name="Google Shape;421;p56"/>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2" name="Google Shape;422;p56"/>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3" name="Google Shape;423;p56"/>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4" name="Google Shape;424;p56"/>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5" name="Google Shape;425;p56"/>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6" name="Google Shape;426;p56"/>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7" name="Google Shape;427;p56"/>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8" name="Google Shape;428;p56"/>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9" name="Google Shape;429;p56"/>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430" name="Google Shape;430;p56"/>
            <p:cNvSpPr/>
            <p:nvPr/>
          </p:nvSpPr>
          <p:spPr>
            <a:xfrm rot="10800000" flipH="1">
              <a:off x="8777802" y="2187963"/>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431" name="Google Shape;431;p56"/>
            <p:cNvSpPr/>
            <p:nvPr/>
          </p:nvSpPr>
          <p:spPr>
            <a:xfrm rot="10800000" flipH="1">
              <a:off x="7705877" y="4760226"/>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432" name="Google Shape;432;p56"/>
            <p:cNvSpPr/>
            <p:nvPr/>
          </p:nvSpPr>
          <p:spPr>
            <a:xfrm rot="10800000" flipH="1">
              <a:off x="1457077" y="153313"/>
              <a:ext cx="133800" cy="133800"/>
            </a:xfrm>
            <a:prstGeom prst="donut">
              <a:avLst>
                <a:gd name="adj" fmla="val 25000"/>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433"/>
        <p:cNvGrpSpPr/>
        <p:nvPr/>
      </p:nvGrpSpPr>
      <p:grpSpPr>
        <a:xfrm>
          <a:off x="0" y="0"/>
          <a:ext cx="0" cy="0"/>
          <a:chOff x="0" y="0"/>
          <a:chExt cx="0" cy="0"/>
        </a:xfrm>
      </p:grpSpPr>
      <p:sp>
        <p:nvSpPr>
          <p:cNvPr id="434" name="Google Shape;434;p57"/>
          <p:cNvSpPr txBox="1">
            <a:spLocks noGrp="1"/>
          </p:cNvSpPr>
          <p:nvPr>
            <p:ph type="subTitle" idx="1"/>
          </p:nvPr>
        </p:nvSpPr>
        <p:spPr>
          <a:xfrm>
            <a:off x="4634500" y="2260850"/>
            <a:ext cx="3765000" cy="1847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AutoNum type="arabicPeriod"/>
              <a:defRPr/>
            </a:lvl1pPr>
            <a:lvl2pPr lvl="1" algn="l">
              <a:lnSpc>
                <a:spcPct val="100000"/>
              </a:lnSpc>
              <a:spcBef>
                <a:spcPts val="0"/>
              </a:spcBef>
              <a:spcAft>
                <a:spcPts val="0"/>
              </a:spcAft>
              <a:buSzPts val="1600"/>
              <a:buAutoNum type="alphaLcPeriod"/>
              <a:defRPr sz="1600"/>
            </a:lvl2pPr>
            <a:lvl3pPr lvl="2" algn="l">
              <a:lnSpc>
                <a:spcPct val="100000"/>
              </a:lnSpc>
              <a:spcBef>
                <a:spcPts val="0"/>
              </a:spcBef>
              <a:spcAft>
                <a:spcPts val="0"/>
              </a:spcAft>
              <a:buSzPts val="1600"/>
              <a:buAutoNum type="romanLcPeriod"/>
              <a:defRPr sz="1600"/>
            </a:lvl3pPr>
            <a:lvl4pPr lvl="3" algn="l">
              <a:lnSpc>
                <a:spcPct val="100000"/>
              </a:lnSpc>
              <a:spcBef>
                <a:spcPts val="0"/>
              </a:spcBef>
              <a:spcAft>
                <a:spcPts val="0"/>
              </a:spcAft>
              <a:buSzPts val="1600"/>
              <a:buAutoNum type="arabicPeriod"/>
              <a:defRPr sz="1600"/>
            </a:lvl4pPr>
            <a:lvl5pPr lvl="4" algn="l">
              <a:lnSpc>
                <a:spcPct val="100000"/>
              </a:lnSpc>
              <a:spcBef>
                <a:spcPts val="0"/>
              </a:spcBef>
              <a:spcAft>
                <a:spcPts val="0"/>
              </a:spcAft>
              <a:buSzPts val="1600"/>
              <a:buAutoNum type="alphaLcPeriod"/>
              <a:defRPr sz="1600"/>
            </a:lvl5pPr>
            <a:lvl6pPr lvl="5" algn="l">
              <a:lnSpc>
                <a:spcPct val="100000"/>
              </a:lnSpc>
              <a:spcBef>
                <a:spcPts val="0"/>
              </a:spcBef>
              <a:spcAft>
                <a:spcPts val="0"/>
              </a:spcAft>
              <a:buSzPts val="1600"/>
              <a:buAutoNum type="romanLcPeriod"/>
              <a:defRPr sz="1600"/>
            </a:lvl6pPr>
            <a:lvl7pPr lvl="6" algn="l">
              <a:lnSpc>
                <a:spcPct val="100000"/>
              </a:lnSpc>
              <a:spcBef>
                <a:spcPts val="0"/>
              </a:spcBef>
              <a:spcAft>
                <a:spcPts val="0"/>
              </a:spcAft>
              <a:buSzPts val="1600"/>
              <a:buAutoNum type="arabicPeriod"/>
              <a:defRPr sz="1600"/>
            </a:lvl7pPr>
            <a:lvl8pPr lvl="7" algn="l">
              <a:lnSpc>
                <a:spcPct val="100000"/>
              </a:lnSpc>
              <a:spcBef>
                <a:spcPts val="0"/>
              </a:spcBef>
              <a:spcAft>
                <a:spcPts val="0"/>
              </a:spcAft>
              <a:buSzPts val="1600"/>
              <a:buAutoNum type="alphaLcPeriod"/>
              <a:defRPr sz="1600"/>
            </a:lvl8pPr>
            <a:lvl9pPr lvl="8" algn="l">
              <a:lnSpc>
                <a:spcPct val="100000"/>
              </a:lnSpc>
              <a:spcBef>
                <a:spcPts val="0"/>
              </a:spcBef>
              <a:spcAft>
                <a:spcPts val="0"/>
              </a:spcAft>
              <a:buSzPts val="1600"/>
              <a:buAutoNum type="romanLcPeriod"/>
              <a:defRPr sz="1600"/>
            </a:lvl9pPr>
          </a:lstStyle>
          <a:p>
            <a:endParaRPr/>
          </a:p>
        </p:txBody>
      </p:sp>
      <p:sp>
        <p:nvSpPr>
          <p:cNvPr id="435" name="Google Shape;435;p57"/>
          <p:cNvSpPr txBox="1">
            <a:spLocks noGrp="1"/>
          </p:cNvSpPr>
          <p:nvPr>
            <p:ph type="title"/>
          </p:nvPr>
        </p:nvSpPr>
        <p:spPr>
          <a:xfrm>
            <a:off x="4634500" y="981250"/>
            <a:ext cx="3765000" cy="1077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grpSp>
        <p:nvGrpSpPr>
          <p:cNvPr id="436" name="Google Shape;436;p57"/>
          <p:cNvGrpSpPr/>
          <p:nvPr/>
        </p:nvGrpSpPr>
        <p:grpSpPr>
          <a:xfrm>
            <a:off x="87458" y="112339"/>
            <a:ext cx="8852713" cy="5156011"/>
            <a:chOff x="87458" y="112339"/>
            <a:chExt cx="8852713" cy="5156011"/>
          </a:xfrm>
        </p:grpSpPr>
        <p:sp>
          <p:nvSpPr>
            <p:cNvPr id="437" name="Google Shape;437;p57"/>
            <p:cNvSpPr/>
            <p:nvPr/>
          </p:nvSpPr>
          <p:spPr>
            <a:xfrm rot="10800000">
              <a:off x="8806371" y="2020102"/>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438" name="Google Shape;438;p57"/>
            <p:cNvGrpSpPr/>
            <p:nvPr/>
          </p:nvGrpSpPr>
          <p:grpSpPr>
            <a:xfrm rot="10800000">
              <a:off x="8032238" y="4864099"/>
              <a:ext cx="777449" cy="404251"/>
              <a:chOff x="-794166" y="-3748111"/>
              <a:chExt cx="777449" cy="404251"/>
            </a:xfrm>
          </p:grpSpPr>
          <p:sp>
            <p:nvSpPr>
              <p:cNvPr id="439" name="Google Shape;439;p57"/>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0" name="Google Shape;440;p57"/>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1" name="Google Shape;441;p57"/>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2" name="Google Shape;442;p57"/>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3" name="Google Shape;443;p57"/>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4" name="Google Shape;444;p57"/>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5" name="Google Shape;445;p57"/>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6" name="Google Shape;446;p57"/>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7" name="Google Shape;447;p57"/>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8" name="Google Shape;448;p57"/>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9" name="Google Shape;449;p57"/>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0" name="Google Shape;450;p57"/>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1" name="Google Shape;451;p57"/>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2" name="Google Shape;452;p57"/>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3" name="Google Shape;453;p57"/>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454" name="Google Shape;454;p57"/>
            <p:cNvSpPr/>
            <p:nvPr/>
          </p:nvSpPr>
          <p:spPr>
            <a:xfrm rot="10800000">
              <a:off x="659996" y="4864102"/>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455" name="Google Shape;455;p57"/>
            <p:cNvSpPr/>
            <p:nvPr/>
          </p:nvSpPr>
          <p:spPr>
            <a:xfrm rot="10800000">
              <a:off x="6704271" y="112339"/>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456" name="Google Shape;456;p57"/>
            <p:cNvSpPr/>
            <p:nvPr/>
          </p:nvSpPr>
          <p:spPr>
            <a:xfrm rot="10800000">
              <a:off x="87458" y="1554377"/>
              <a:ext cx="133800" cy="133800"/>
            </a:xfrm>
            <a:prstGeom prst="donut">
              <a:avLst>
                <a:gd name="adj" fmla="val 25000"/>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grpSp>
        <p:nvGrpSpPr>
          <p:cNvPr id="457" name="Google Shape;457;p57"/>
          <p:cNvGrpSpPr/>
          <p:nvPr/>
        </p:nvGrpSpPr>
        <p:grpSpPr>
          <a:xfrm>
            <a:off x="-254578" y="-138761"/>
            <a:ext cx="11493752" cy="5305448"/>
            <a:chOff x="-254578" y="-138761"/>
            <a:chExt cx="11493752" cy="5305448"/>
          </a:xfrm>
        </p:grpSpPr>
        <p:sp>
          <p:nvSpPr>
            <p:cNvPr id="458" name="Google Shape;458;p57"/>
            <p:cNvSpPr/>
            <p:nvPr/>
          </p:nvSpPr>
          <p:spPr>
            <a:xfrm>
              <a:off x="-254578" y="158879"/>
              <a:ext cx="1122662" cy="288219"/>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9" name="Google Shape;459;p57"/>
            <p:cNvSpPr/>
            <p:nvPr/>
          </p:nvSpPr>
          <p:spPr>
            <a:xfrm rot="10800000">
              <a:off x="7769074" y="-138761"/>
              <a:ext cx="3470100" cy="316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460" name="Google Shape;460;p57"/>
            <p:cNvGrpSpPr/>
            <p:nvPr/>
          </p:nvGrpSpPr>
          <p:grpSpPr>
            <a:xfrm>
              <a:off x="94671" y="2963834"/>
              <a:ext cx="424159" cy="419659"/>
              <a:chOff x="-1182750" y="3962900"/>
              <a:chExt cx="294575" cy="291450"/>
            </a:xfrm>
          </p:grpSpPr>
          <p:sp>
            <p:nvSpPr>
              <p:cNvPr id="461" name="Google Shape;461;p5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5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5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5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5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5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5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8" name="Google Shape;468;p57"/>
            <p:cNvSpPr/>
            <p:nvPr/>
          </p:nvSpPr>
          <p:spPr>
            <a:xfrm flipH="1">
              <a:off x="3985625" y="4875864"/>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BLANK_1_1_1_2">
    <p:spTree>
      <p:nvGrpSpPr>
        <p:cNvPr id="1" name="Shape 469"/>
        <p:cNvGrpSpPr/>
        <p:nvPr/>
      </p:nvGrpSpPr>
      <p:grpSpPr>
        <a:xfrm>
          <a:off x="0" y="0"/>
          <a:ext cx="0" cy="0"/>
          <a:chOff x="0" y="0"/>
          <a:chExt cx="0" cy="0"/>
        </a:xfrm>
      </p:grpSpPr>
      <p:sp>
        <p:nvSpPr>
          <p:cNvPr id="470" name="Google Shape;470;p58"/>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sp>
        <p:nvSpPr>
          <p:cNvPr id="471" name="Google Shape;471;p58"/>
          <p:cNvSpPr txBox="1">
            <a:spLocks noGrp="1"/>
          </p:cNvSpPr>
          <p:nvPr>
            <p:ph type="body" idx="1"/>
          </p:nvPr>
        </p:nvSpPr>
        <p:spPr>
          <a:xfrm>
            <a:off x="860050" y="1633550"/>
            <a:ext cx="3529500" cy="25242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333333"/>
              </a:buClr>
              <a:buSzPts val="1400"/>
              <a:buFont typeface="Nunito Light"/>
              <a:buChar char="●"/>
              <a:defRPr>
                <a:latin typeface="Lato"/>
                <a:ea typeface="Lato"/>
                <a:cs typeface="Lato"/>
                <a:sym typeface="Lato"/>
              </a:defRPr>
            </a:lvl1pPr>
            <a:lvl2pPr marL="914400" lvl="1" indent="-317500" algn="l">
              <a:lnSpc>
                <a:spcPct val="100000"/>
              </a:lnSpc>
              <a:spcBef>
                <a:spcPts val="0"/>
              </a:spcBef>
              <a:spcAft>
                <a:spcPts val="0"/>
              </a:spcAft>
              <a:buClr>
                <a:srgbClr val="333333"/>
              </a:buClr>
              <a:buSzPts val="1400"/>
              <a:buFont typeface="Nunito Light"/>
              <a:buChar char="○"/>
              <a:defRPr/>
            </a:lvl2pPr>
            <a:lvl3pPr marL="1371600" lvl="2" indent="-317500" algn="l">
              <a:lnSpc>
                <a:spcPct val="100000"/>
              </a:lnSpc>
              <a:spcBef>
                <a:spcPts val="0"/>
              </a:spcBef>
              <a:spcAft>
                <a:spcPts val="0"/>
              </a:spcAft>
              <a:buClr>
                <a:srgbClr val="333333"/>
              </a:buClr>
              <a:buSzPts val="1400"/>
              <a:buFont typeface="Nunito Light"/>
              <a:buChar char="■"/>
              <a:defRPr/>
            </a:lvl3pPr>
            <a:lvl4pPr marL="1828800" lvl="3" indent="-317500" algn="l">
              <a:lnSpc>
                <a:spcPct val="100000"/>
              </a:lnSpc>
              <a:spcBef>
                <a:spcPts val="0"/>
              </a:spcBef>
              <a:spcAft>
                <a:spcPts val="0"/>
              </a:spcAft>
              <a:buClr>
                <a:srgbClr val="333333"/>
              </a:buClr>
              <a:buSzPts val="1400"/>
              <a:buFont typeface="Nunito Light"/>
              <a:buChar char="●"/>
              <a:defRPr/>
            </a:lvl4pPr>
            <a:lvl5pPr marL="2286000" lvl="4" indent="-317500" algn="l">
              <a:lnSpc>
                <a:spcPct val="100000"/>
              </a:lnSpc>
              <a:spcBef>
                <a:spcPts val="0"/>
              </a:spcBef>
              <a:spcAft>
                <a:spcPts val="0"/>
              </a:spcAft>
              <a:buClr>
                <a:srgbClr val="333333"/>
              </a:buClr>
              <a:buSzPts val="1400"/>
              <a:buFont typeface="Nunito Light"/>
              <a:buChar char="○"/>
              <a:defRPr/>
            </a:lvl5pPr>
            <a:lvl6pPr marL="2743200" lvl="5" indent="-317500" algn="l">
              <a:lnSpc>
                <a:spcPct val="100000"/>
              </a:lnSpc>
              <a:spcBef>
                <a:spcPts val="0"/>
              </a:spcBef>
              <a:spcAft>
                <a:spcPts val="0"/>
              </a:spcAft>
              <a:buClr>
                <a:srgbClr val="333333"/>
              </a:buClr>
              <a:buSzPts val="1400"/>
              <a:buFont typeface="Nunito Light"/>
              <a:buChar char="■"/>
              <a:defRPr/>
            </a:lvl6pPr>
            <a:lvl7pPr marL="3200400" lvl="6" indent="-317500" algn="l">
              <a:lnSpc>
                <a:spcPct val="100000"/>
              </a:lnSpc>
              <a:spcBef>
                <a:spcPts val="0"/>
              </a:spcBef>
              <a:spcAft>
                <a:spcPts val="0"/>
              </a:spcAft>
              <a:buClr>
                <a:srgbClr val="333333"/>
              </a:buClr>
              <a:buSzPts val="1400"/>
              <a:buFont typeface="Nunito Light"/>
              <a:buChar char="●"/>
              <a:defRPr/>
            </a:lvl7pPr>
            <a:lvl8pPr marL="3657600" lvl="7" indent="-317500" algn="l">
              <a:lnSpc>
                <a:spcPct val="100000"/>
              </a:lnSpc>
              <a:spcBef>
                <a:spcPts val="0"/>
              </a:spcBef>
              <a:spcAft>
                <a:spcPts val="0"/>
              </a:spcAft>
              <a:buClr>
                <a:srgbClr val="333333"/>
              </a:buClr>
              <a:buSzPts val="1400"/>
              <a:buFont typeface="Nunito Light"/>
              <a:buChar char="○"/>
              <a:defRPr/>
            </a:lvl8pPr>
            <a:lvl9pPr marL="4114800" lvl="8" indent="-317500" algn="l">
              <a:lnSpc>
                <a:spcPct val="100000"/>
              </a:lnSpc>
              <a:spcBef>
                <a:spcPts val="0"/>
              </a:spcBef>
              <a:spcAft>
                <a:spcPts val="0"/>
              </a:spcAft>
              <a:buClr>
                <a:srgbClr val="333333"/>
              </a:buClr>
              <a:buSzPts val="1400"/>
              <a:buFont typeface="Nunito Light"/>
              <a:buChar char="■"/>
              <a:defRPr/>
            </a:lvl9pPr>
          </a:lstStyle>
          <a:p>
            <a:endParaRPr/>
          </a:p>
        </p:txBody>
      </p:sp>
      <p:sp>
        <p:nvSpPr>
          <p:cNvPr id="472" name="Google Shape;472;p58"/>
          <p:cNvSpPr txBox="1">
            <a:spLocks noGrp="1"/>
          </p:cNvSpPr>
          <p:nvPr>
            <p:ph type="body" idx="2"/>
          </p:nvPr>
        </p:nvSpPr>
        <p:spPr>
          <a:xfrm>
            <a:off x="4754450" y="1633550"/>
            <a:ext cx="3529500" cy="25242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333333"/>
              </a:buClr>
              <a:buSzPts val="1400"/>
              <a:buFont typeface="Nunito Light"/>
              <a:buChar char="●"/>
              <a:defRPr>
                <a:latin typeface="Lato"/>
                <a:ea typeface="Lato"/>
                <a:cs typeface="Lato"/>
                <a:sym typeface="Lato"/>
              </a:defRPr>
            </a:lvl1pPr>
            <a:lvl2pPr marL="914400" lvl="1" indent="-317500" algn="l">
              <a:lnSpc>
                <a:spcPct val="100000"/>
              </a:lnSpc>
              <a:spcBef>
                <a:spcPts val="0"/>
              </a:spcBef>
              <a:spcAft>
                <a:spcPts val="0"/>
              </a:spcAft>
              <a:buClr>
                <a:srgbClr val="333333"/>
              </a:buClr>
              <a:buSzPts val="1400"/>
              <a:buFont typeface="Nunito Light"/>
              <a:buChar char="○"/>
              <a:defRPr/>
            </a:lvl2pPr>
            <a:lvl3pPr marL="1371600" lvl="2" indent="-317500" algn="l">
              <a:lnSpc>
                <a:spcPct val="100000"/>
              </a:lnSpc>
              <a:spcBef>
                <a:spcPts val="0"/>
              </a:spcBef>
              <a:spcAft>
                <a:spcPts val="0"/>
              </a:spcAft>
              <a:buClr>
                <a:srgbClr val="333333"/>
              </a:buClr>
              <a:buSzPts val="1400"/>
              <a:buFont typeface="Nunito Light"/>
              <a:buChar char="■"/>
              <a:defRPr/>
            </a:lvl3pPr>
            <a:lvl4pPr marL="1828800" lvl="3" indent="-317500" algn="l">
              <a:lnSpc>
                <a:spcPct val="100000"/>
              </a:lnSpc>
              <a:spcBef>
                <a:spcPts val="0"/>
              </a:spcBef>
              <a:spcAft>
                <a:spcPts val="0"/>
              </a:spcAft>
              <a:buClr>
                <a:srgbClr val="333333"/>
              </a:buClr>
              <a:buSzPts val="1400"/>
              <a:buFont typeface="Nunito Light"/>
              <a:buChar char="●"/>
              <a:defRPr/>
            </a:lvl4pPr>
            <a:lvl5pPr marL="2286000" lvl="4" indent="-317500" algn="l">
              <a:lnSpc>
                <a:spcPct val="100000"/>
              </a:lnSpc>
              <a:spcBef>
                <a:spcPts val="0"/>
              </a:spcBef>
              <a:spcAft>
                <a:spcPts val="0"/>
              </a:spcAft>
              <a:buClr>
                <a:srgbClr val="333333"/>
              </a:buClr>
              <a:buSzPts val="1400"/>
              <a:buFont typeface="Nunito Light"/>
              <a:buChar char="○"/>
              <a:defRPr/>
            </a:lvl5pPr>
            <a:lvl6pPr marL="2743200" lvl="5" indent="-317500" algn="l">
              <a:lnSpc>
                <a:spcPct val="100000"/>
              </a:lnSpc>
              <a:spcBef>
                <a:spcPts val="0"/>
              </a:spcBef>
              <a:spcAft>
                <a:spcPts val="0"/>
              </a:spcAft>
              <a:buClr>
                <a:srgbClr val="333333"/>
              </a:buClr>
              <a:buSzPts val="1400"/>
              <a:buFont typeface="Nunito Light"/>
              <a:buChar char="■"/>
              <a:defRPr/>
            </a:lvl6pPr>
            <a:lvl7pPr marL="3200400" lvl="6" indent="-317500" algn="l">
              <a:lnSpc>
                <a:spcPct val="100000"/>
              </a:lnSpc>
              <a:spcBef>
                <a:spcPts val="0"/>
              </a:spcBef>
              <a:spcAft>
                <a:spcPts val="0"/>
              </a:spcAft>
              <a:buClr>
                <a:srgbClr val="333333"/>
              </a:buClr>
              <a:buSzPts val="1400"/>
              <a:buFont typeface="Nunito Light"/>
              <a:buChar char="●"/>
              <a:defRPr/>
            </a:lvl7pPr>
            <a:lvl8pPr marL="3657600" lvl="7" indent="-317500" algn="l">
              <a:lnSpc>
                <a:spcPct val="100000"/>
              </a:lnSpc>
              <a:spcBef>
                <a:spcPts val="0"/>
              </a:spcBef>
              <a:spcAft>
                <a:spcPts val="0"/>
              </a:spcAft>
              <a:buClr>
                <a:srgbClr val="333333"/>
              </a:buClr>
              <a:buSzPts val="1400"/>
              <a:buFont typeface="Nunito Light"/>
              <a:buChar char="○"/>
              <a:defRPr/>
            </a:lvl8pPr>
            <a:lvl9pPr marL="4114800" lvl="8" indent="-317500" algn="l">
              <a:lnSpc>
                <a:spcPct val="100000"/>
              </a:lnSpc>
              <a:spcBef>
                <a:spcPts val="0"/>
              </a:spcBef>
              <a:spcAft>
                <a:spcPts val="0"/>
              </a:spcAft>
              <a:buClr>
                <a:srgbClr val="333333"/>
              </a:buClr>
              <a:buSzPts val="1400"/>
              <a:buFont typeface="Nunito Light"/>
              <a:buChar char="■"/>
              <a:defRPr/>
            </a:lvl9pPr>
          </a:lstStyle>
          <a:p>
            <a:endParaRPr/>
          </a:p>
        </p:txBody>
      </p:sp>
      <p:grpSp>
        <p:nvGrpSpPr>
          <p:cNvPr id="473" name="Google Shape;473;p58"/>
          <p:cNvGrpSpPr/>
          <p:nvPr/>
        </p:nvGrpSpPr>
        <p:grpSpPr>
          <a:xfrm>
            <a:off x="307370" y="-89411"/>
            <a:ext cx="8468175" cy="5316751"/>
            <a:chOff x="307370" y="-89411"/>
            <a:chExt cx="8468175" cy="5316751"/>
          </a:xfrm>
        </p:grpSpPr>
        <p:grpSp>
          <p:nvGrpSpPr>
            <p:cNvPr id="474" name="Google Shape;474;p58"/>
            <p:cNvGrpSpPr/>
            <p:nvPr/>
          </p:nvGrpSpPr>
          <p:grpSpPr>
            <a:xfrm flipH="1">
              <a:off x="1413762" y="-89411"/>
              <a:ext cx="777449" cy="404251"/>
              <a:chOff x="-794166" y="-3748111"/>
              <a:chExt cx="777449" cy="404251"/>
            </a:xfrm>
          </p:grpSpPr>
          <p:sp>
            <p:nvSpPr>
              <p:cNvPr id="475" name="Google Shape;475;p58"/>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6" name="Google Shape;476;p58"/>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7" name="Google Shape;477;p58"/>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8" name="Google Shape;478;p58"/>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9" name="Google Shape;479;p58"/>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0" name="Google Shape;480;p58"/>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1" name="Google Shape;481;p58"/>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2" name="Google Shape;482;p58"/>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3" name="Google Shape;483;p58"/>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4" name="Google Shape;484;p58"/>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5" name="Google Shape;485;p58"/>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6" name="Google Shape;486;p58"/>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7" name="Google Shape;487;p58"/>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8" name="Google Shape;488;p58"/>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9" name="Google Shape;489;p58"/>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490" name="Google Shape;490;p58"/>
            <p:cNvSpPr/>
            <p:nvPr/>
          </p:nvSpPr>
          <p:spPr>
            <a:xfrm flipH="1">
              <a:off x="7779345" y="257650"/>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491" name="Google Shape;491;p58"/>
            <p:cNvSpPr/>
            <p:nvPr/>
          </p:nvSpPr>
          <p:spPr>
            <a:xfrm flipH="1">
              <a:off x="307370" y="1541813"/>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492" name="Google Shape;492;p58"/>
            <p:cNvGrpSpPr/>
            <p:nvPr/>
          </p:nvGrpSpPr>
          <p:grpSpPr>
            <a:xfrm flipH="1">
              <a:off x="4192387" y="4823089"/>
              <a:ext cx="777449" cy="404251"/>
              <a:chOff x="-794166" y="-3748111"/>
              <a:chExt cx="777449" cy="404251"/>
            </a:xfrm>
          </p:grpSpPr>
          <p:sp>
            <p:nvSpPr>
              <p:cNvPr id="493" name="Google Shape;493;p58"/>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4" name="Google Shape;494;p58"/>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5" name="Google Shape;495;p58"/>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6" name="Google Shape;496;p58"/>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7" name="Google Shape;497;p58"/>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8" name="Google Shape;498;p58"/>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9" name="Google Shape;499;p58"/>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0" name="Google Shape;500;p58"/>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1" name="Google Shape;501;p58"/>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2" name="Google Shape;502;p58"/>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3" name="Google Shape;503;p58"/>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4" name="Google Shape;504;p58"/>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5" name="Google Shape;505;p58"/>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6" name="Google Shape;506;p58"/>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7" name="Google Shape;507;p58"/>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508" name="Google Shape;508;p58"/>
            <p:cNvSpPr/>
            <p:nvPr/>
          </p:nvSpPr>
          <p:spPr>
            <a:xfrm flipH="1">
              <a:off x="8641745" y="45415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grpSp>
        <p:nvGrpSpPr>
          <p:cNvPr id="509" name="Google Shape;509;p58"/>
          <p:cNvGrpSpPr/>
          <p:nvPr/>
        </p:nvGrpSpPr>
        <p:grpSpPr>
          <a:xfrm>
            <a:off x="161500" y="1017714"/>
            <a:ext cx="9668321" cy="3985233"/>
            <a:chOff x="161500" y="1017714"/>
            <a:chExt cx="9668321" cy="3985233"/>
          </a:xfrm>
        </p:grpSpPr>
        <p:sp>
          <p:nvSpPr>
            <p:cNvPr id="510" name="Google Shape;510;p58"/>
            <p:cNvSpPr/>
            <p:nvPr/>
          </p:nvSpPr>
          <p:spPr>
            <a:xfrm>
              <a:off x="8324385" y="1017714"/>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511" name="Google Shape;511;p58"/>
            <p:cNvGrpSpPr/>
            <p:nvPr/>
          </p:nvGrpSpPr>
          <p:grpSpPr>
            <a:xfrm flipH="1">
              <a:off x="161500" y="4504703"/>
              <a:ext cx="496976" cy="498244"/>
              <a:chOff x="-1591550" y="3597475"/>
              <a:chExt cx="293825" cy="294575"/>
            </a:xfrm>
          </p:grpSpPr>
          <p:sp>
            <p:nvSpPr>
              <p:cNvPr id="512" name="Google Shape;512;p5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5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5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515"/>
        <p:cNvGrpSpPr/>
        <p:nvPr/>
      </p:nvGrpSpPr>
      <p:grpSpPr>
        <a:xfrm>
          <a:off x="0" y="0"/>
          <a:ext cx="0" cy="0"/>
          <a:chOff x="0" y="0"/>
          <a:chExt cx="0" cy="0"/>
        </a:xfrm>
      </p:grpSpPr>
      <p:sp>
        <p:nvSpPr>
          <p:cNvPr id="516" name="Google Shape;516;p59"/>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sp>
        <p:nvSpPr>
          <p:cNvPr id="517" name="Google Shape;517;p59"/>
          <p:cNvSpPr txBox="1">
            <a:spLocks noGrp="1"/>
          </p:cNvSpPr>
          <p:nvPr>
            <p:ph type="subTitle" idx="1"/>
          </p:nvPr>
        </p:nvSpPr>
        <p:spPr>
          <a:xfrm>
            <a:off x="3201075" y="1217000"/>
            <a:ext cx="3624000" cy="461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518" name="Google Shape;518;p59"/>
          <p:cNvSpPr txBox="1">
            <a:spLocks noGrp="1"/>
          </p:cNvSpPr>
          <p:nvPr>
            <p:ph type="subTitle" idx="2"/>
          </p:nvPr>
        </p:nvSpPr>
        <p:spPr>
          <a:xfrm>
            <a:off x="3201075" y="1633877"/>
            <a:ext cx="3624000" cy="55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19" name="Google Shape;519;p59"/>
          <p:cNvSpPr txBox="1">
            <a:spLocks noGrp="1"/>
          </p:cNvSpPr>
          <p:nvPr>
            <p:ph type="subTitle" idx="3"/>
          </p:nvPr>
        </p:nvSpPr>
        <p:spPr>
          <a:xfrm>
            <a:off x="3201075" y="2802987"/>
            <a:ext cx="3624000" cy="55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20" name="Google Shape;520;p59"/>
          <p:cNvSpPr txBox="1">
            <a:spLocks noGrp="1"/>
          </p:cNvSpPr>
          <p:nvPr>
            <p:ph type="subTitle" idx="4"/>
          </p:nvPr>
        </p:nvSpPr>
        <p:spPr>
          <a:xfrm>
            <a:off x="3201075" y="3972098"/>
            <a:ext cx="3624000" cy="55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21" name="Google Shape;521;p59"/>
          <p:cNvSpPr txBox="1">
            <a:spLocks noGrp="1"/>
          </p:cNvSpPr>
          <p:nvPr>
            <p:ph type="subTitle" idx="5"/>
          </p:nvPr>
        </p:nvSpPr>
        <p:spPr>
          <a:xfrm>
            <a:off x="3201075" y="2386111"/>
            <a:ext cx="3624000" cy="461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522" name="Google Shape;522;p59"/>
          <p:cNvSpPr txBox="1">
            <a:spLocks noGrp="1"/>
          </p:cNvSpPr>
          <p:nvPr>
            <p:ph type="subTitle" idx="6"/>
          </p:nvPr>
        </p:nvSpPr>
        <p:spPr>
          <a:xfrm>
            <a:off x="3201075" y="3555221"/>
            <a:ext cx="3624000" cy="461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grpSp>
        <p:nvGrpSpPr>
          <p:cNvPr id="523" name="Google Shape;523;p59"/>
          <p:cNvGrpSpPr/>
          <p:nvPr/>
        </p:nvGrpSpPr>
        <p:grpSpPr>
          <a:xfrm>
            <a:off x="-1419676" y="-197580"/>
            <a:ext cx="11138412" cy="5156504"/>
            <a:chOff x="-1419676" y="-197580"/>
            <a:chExt cx="11138412" cy="5156504"/>
          </a:xfrm>
        </p:grpSpPr>
        <p:sp>
          <p:nvSpPr>
            <p:cNvPr id="524" name="Google Shape;524;p59"/>
            <p:cNvSpPr/>
            <p:nvPr/>
          </p:nvSpPr>
          <p:spPr>
            <a:xfrm rot="10800000">
              <a:off x="8147009" y="4406744"/>
              <a:ext cx="1571727" cy="403507"/>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5" name="Google Shape;525;p59"/>
            <p:cNvSpPr/>
            <p:nvPr/>
          </p:nvSpPr>
          <p:spPr>
            <a:xfrm rot="10800000" flipH="1">
              <a:off x="-1419676" y="4474220"/>
              <a:ext cx="2509060" cy="484704"/>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6" name="Google Shape;526;p59"/>
            <p:cNvSpPr/>
            <p:nvPr/>
          </p:nvSpPr>
          <p:spPr>
            <a:xfrm rot="10800000" flipH="1">
              <a:off x="258524" y="-197580"/>
              <a:ext cx="2509060" cy="484704"/>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27" name="Google Shape;527;p59"/>
          <p:cNvGrpSpPr/>
          <p:nvPr/>
        </p:nvGrpSpPr>
        <p:grpSpPr>
          <a:xfrm>
            <a:off x="225657" y="153313"/>
            <a:ext cx="9181754" cy="4782475"/>
            <a:chOff x="225657" y="153313"/>
            <a:chExt cx="9181754" cy="4782475"/>
          </a:xfrm>
        </p:grpSpPr>
        <p:sp>
          <p:nvSpPr>
            <p:cNvPr id="528" name="Google Shape;528;p59"/>
            <p:cNvSpPr/>
            <p:nvPr/>
          </p:nvSpPr>
          <p:spPr>
            <a:xfrm rot="10800000">
              <a:off x="7546382" y="48019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529" name="Google Shape;529;p59"/>
            <p:cNvGrpSpPr/>
            <p:nvPr/>
          </p:nvGrpSpPr>
          <p:grpSpPr>
            <a:xfrm rot="10800000">
              <a:off x="8629962" y="1783736"/>
              <a:ext cx="777449" cy="404251"/>
              <a:chOff x="-794166" y="-3748111"/>
              <a:chExt cx="777449" cy="404251"/>
            </a:xfrm>
          </p:grpSpPr>
          <p:sp>
            <p:nvSpPr>
              <p:cNvPr id="530" name="Google Shape;530;p59"/>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1" name="Google Shape;531;p59"/>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2" name="Google Shape;532;p59"/>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3" name="Google Shape;533;p59"/>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4" name="Google Shape;534;p59"/>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5" name="Google Shape;535;p59"/>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6" name="Google Shape;536;p59"/>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7" name="Google Shape;537;p59"/>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8" name="Google Shape;538;p59"/>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9" name="Google Shape;539;p59"/>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0" name="Google Shape;540;p59"/>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1" name="Google Shape;541;p59"/>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2" name="Google Shape;542;p59"/>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3" name="Google Shape;543;p59"/>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4" name="Google Shape;544;p59"/>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545" name="Google Shape;545;p59"/>
            <p:cNvSpPr/>
            <p:nvPr/>
          </p:nvSpPr>
          <p:spPr>
            <a:xfrm rot="10800000">
              <a:off x="225657" y="2187963"/>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546" name="Google Shape;546;p59"/>
            <p:cNvSpPr/>
            <p:nvPr/>
          </p:nvSpPr>
          <p:spPr>
            <a:xfrm rot="10800000">
              <a:off x="1366282" y="4684026"/>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547" name="Google Shape;547;p59"/>
            <p:cNvSpPr/>
            <p:nvPr/>
          </p:nvSpPr>
          <p:spPr>
            <a:xfrm rot="10800000">
              <a:off x="7546382" y="153313"/>
              <a:ext cx="133800" cy="133800"/>
            </a:xfrm>
            <a:prstGeom prst="donut">
              <a:avLst>
                <a:gd name="adj" fmla="val 25000"/>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548"/>
        <p:cNvGrpSpPr/>
        <p:nvPr/>
      </p:nvGrpSpPr>
      <p:grpSpPr>
        <a:xfrm>
          <a:off x="0" y="0"/>
          <a:ext cx="0" cy="0"/>
          <a:chOff x="0" y="0"/>
          <a:chExt cx="0" cy="0"/>
        </a:xfrm>
      </p:grpSpPr>
      <p:sp>
        <p:nvSpPr>
          <p:cNvPr id="549" name="Google Shape;549;p60"/>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sp>
        <p:nvSpPr>
          <p:cNvPr id="550" name="Google Shape;550;p60"/>
          <p:cNvSpPr txBox="1">
            <a:spLocks noGrp="1"/>
          </p:cNvSpPr>
          <p:nvPr>
            <p:ph type="subTitle" idx="1"/>
          </p:nvPr>
        </p:nvSpPr>
        <p:spPr>
          <a:xfrm>
            <a:off x="1163736" y="1317466"/>
            <a:ext cx="29670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551" name="Google Shape;551;p60"/>
          <p:cNvSpPr txBox="1">
            <a:spLocks noGrp="1"/>
          </p:cNvSpPr>
          <p:nvPr>
            <p:ph type="subTitle" idx="2"/>
          </p:nvPr>
        </p:nvSpPr>
        <p:spPr>
          <a:xfrm>
            <a:off x="1163738" y="1712691"/>
            <a:ext cx="2967000" cy="923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52" name="Google Shape;552;p60"/>
          <p:cNvSpPr txBox="1">
            <a:spLocks noGrp="1"/>
          </p:cNvSpPr>
          <p:nvPr>
            <p:ph type="subTitle" idx="3"/>
          </p:nvPr>
        </p:nvSpPr>
        <p:spPr>
          <a:xfrm>
            <a:off x="5013264" y="1712691"/>
            <a:ext cx="2967000" cy="923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53" name="Google Shape;553;p60"/>
          <p:cNvSpPr txBox="1">
            <a:spLocks noGrp="1"/>
          </p:cNvSpPr>
          <p:nvPr>
            <p:ph type="subTitle" idx="4"/>
          </p:nvPr>
        </p:nvSpPr>
        <p:spPr>
          <a:xfrm>
            <a:off x="1163738" y="3323191"/>
            <a:ext cx="2967000" cy="1108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54" name="Google Shape;554;p60"/>
          <p:cNvSpPr txBox="1">
            <a:spLocks noGrp="1"/>
          </p:cNvSpPr>
          <p:nvPr>
            <p:ph type="subTitle" idx="5"/>
          </p:nvPr>
        </p:nvSpPr>
        <p:spPr>
          <a:xfrm>
            <a:off x="5013264" y="3323191"/>
            <a:ext cx="2967000" cy="1108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55" name="Google Shape;555;p60"/>
          <p:cNvSpPr txBox="1">
            <a:spLocks noGrp="1"/>
          </p:cNvSpPr>
          <p:nvPr>
            <p:ph type="subTitle" idx="6"/>
          </p:nvPr>
        </p:nvSpPr>
        <p:spPr>
          <a:xfrm>
            <a:off x="1163736" y="2927966"/>
            <a:ext cx="29670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556" name="Google Shape;556;p60"/>
          <p:cNvSpPr txBox="1">
            <a:spLocks noGrp="1"/>
          </p:cNvSpPr>
          <p:nvPr>
            <p:ph type="subTitle" idx="7"/>
          </p:nvPr>
        </p:nvSpPr>
        <p:spPr>
          <a:xfrm>
            <a:off x="5013261" y="1317466"/>
            <a:ext cx="29670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557" name="Google Shape;557;p60"/>
          <p:cNvSpPr txBox="1">
            <a:spLocks noGrp="1"/>
          </p:cNvSpPr>
          <p:nvPr>
            <p:ph type="subTitle" idx="8"/>
          </p:nvPr>
        </p:nvSpPr>
        <p:spPr>
          <a:xfrm>
            <a:off x="5013261" y="2927966"/>
            <a:ext cx="29670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grpSp>
        <p:nvGrpSpPr>
          <p:cNvPr id="558" name="Google Shape;558;p60"/>
          <p:cNvGrpSpPr/>
          <p:nvPr/>
        </p:nvGrpSpPr>
        <p:grpSpPr>
          <a:xfrm>
            <a:off x="807421" y="-89411"/>
            <a:ext cx="8208950" cy="5190349"/>
            <a:chOff x="807421" y="-89411"/>
            <a:chExt cx="8208950" cy="5190349"/>
          </a:xfrm>
        </p:grpSpPr>
        <p:sp>
          <p:nvSpPr>
            <p:cNvPr id="559" name="Google Shape;559;p60"/>
            <p:cNvSpPr/>
            <p:nvPr/>
          </p:nvSpPr>
          <p:spPr>
            <a:xfrm flipH="1">
              <a:off x="8882571" y="12152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560" name="Google Shape;560;p60"/>
            <p:cNvGrpSpPr/>
            <p:nvPr/>
          </p:nvGrpSpPr>
          <p:grpSpPr>
            <a:xfrm flipH="1">
              <a:off x="7879838" y="-89411"/>
              <a:ext cx="777449" cy="404251"/>
              <a:chOff x="-794166" y="-3748111"/>
              <a:chExt cx="777449" cy="404251"/>
            </a:xfrm>
          </p:grpSpPr>
          <p:sp>
            <p:nvSpPr>
              <p:cNvPr id="561" name="Google Shape;561;p60"/>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2" name="Google Shape;562;p60"/>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3" name="Google Shape;563;p60"/>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4" name="Google Shape;564;p60"/>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5" name="Google Shape;565;p60"/>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6" name="Google Shape;566;p60"/>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7" name="Google Shape;567;p60"/>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8" name="Google Shape;568;p60"/>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9" name="Google Shape;569;p60"/>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0" name="Google Shape;570;p60"/>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1" name="Google Shape;571;p60"/>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2" name="Google Shape;572;p60"/>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3" name="Google Shape;573;p60"/>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4" name="Google Shape;574;p60"/>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5" name="Google Shape;575;p60"/>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576" name="Google Shape;576;p60"/>
            <p:cNvSpPr/>
            <p:nvPr/>
          </p:nvSpPr>
          <p:spPr>
            <a:xfrm flipH="1">
              <a:off x="807421" y="18103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577" name="Google Shape;577;p60"/>
            <p:cNvSpPr/>
            <p:nvPr/>
          </p:nvSpPr>
          <p:spPr>
            <a:xfrm flipH="1">
              <a:off x="5735896" y="5001500"/>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578" name="Google Shape;578;p60"/>
            <p:cNvSpPr/>
            <p:nvPr/>
          </p:nvSpPr>
          <p:spPr>
            <a:xfrm flipH="1">
              <a:off x="1262571" y="4967138"/>
              <a:ext cx="133800" cy="133800"/>
            </a:xfrm>
            <a:prstGeom prst="donut">
              <a:avLst>
                <a:gd name="adj" fmla="val 25000"/>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grpSp>
        <p:nvGrpSpPr>
          <p:cNvPr id="579" name="Google Shape;579;p60"/>
          <p:cNvGrpSpPr/>
          <p:nvPr/>
        </p:nvGrpSpPr>
        <p:grpSpPr>
          <a:xfrm>
            <a:off x="-254578" y="2294373"/>
            <a:ext cx="11493752" cy="2897777"/>
            <a:chOff x="-254578" y="2294373"/>
            <a:chExt cx="11493752" cy="2897777"/>
          </a:xfrm>
        </p:grpSpPr>
        <p:grpSp>
          <p:nvGrpSpPr>
            <p:cNvPr id="580" name="Google Shape;580;p60"/>
            <p:cNvGrpSpPr/>
            <p:nvPr/>
          </p:nvGrpSpPr>
          <p:grpSpPr>
            <a:xfrm>
              <a:off x="-254578" y="4731841"/>
              <a:ext cx="11493752" cy="460309"/>
              <a:chOff x="-254578" y="4731841"/>
              <a:chExt cx="11493752" cy="460309"/>
            </a:xfrm>
          </p:grpSpPr>
          <p:sp>
            <p:nvSpPr>
              <p:cNvPr id="581" name="Google Shape;581;p60"/>
              <p:cNvSpPr/>
              <p:nvPr/>
            </p:nvSpPr>
            <p:spPr>
              <a:xfrm rot="10800000" flipH="1">
                <a:off x="-254578" y="4731841"/>
                <a:ext cx="1122662" cy="288219"/>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2" name="Google Shape;582;p60"/>
              <p:cNvSpPr/>
              <p:nvPr/>
            </p:nvSpPr>
            <p:spPr>
              <a:xfrm flipH="1">
                <a:off x="7769074" y="4875950"/>
                <a:ext cx="3470100" cy="316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grpSp>
          <p:nvGrpSpPr>
            <p:cNvPr id="583" name="Google Shape;583;p60"/>
            <p:cNvGrpSpPr/>
            <p:nvPr/>
          </p:nvGrpSpPr>
          <p:grpSpPr>
            <a:xfrm flipH="1">
              <a:off x="-236126" y="2294373"/>
              <a:ext cx="495830" cy="491822"/>
              <a:chOff x="-4475825" y="3612425"/>
              <a:chExt cx="293825" cy="291450"/>
            </a:xfrm>
          </p:grpSpPr>
          <p:sp>
            <p:nvSpPr>
              <p:cNvPr id="584" name="Google Shape;584;p60"/>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60"/>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60"/>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587"/>
        <p:cNvGrpSpPr/>
        <p:nvPr/>
      </p:nvGrpSpPr>
      <p:grpSpPr>
        <a:xfrm>
          <a:off x="0" y="0"/>
          <a:ext cx="0" cy="0"/>
          <a:chOff x="0" y="0"/>
          <a:chExt cx="0" cy="0"/>
        </a:xfrm>
      </p:grpSpPr>
      <p:sp>
        <p:nvSpPr>
          <p:cNvPr id="588" name="Google Shape;588;p6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sp>
        <p:nvSpPr>
          <p:cNvPr id="589" name="Google Shape;589;p61"/>
          <p:cNvSpPr txBox="1">
            <a:spLocks noGrp="1"/>
          </p:cNvSpPr>
          <p:nvPr>
            <p:ph type="subTitle" idx="1"/>
          </p:nvPr>
        </p:nvSpPr>
        <p:spPr>
          <a:xfrm>
            <a:off x="1371939" y="1633877"/>
            <a:ext cx="2580900" cy="55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90" name="Google Shape;590;p61"/>
          <p:cNvSpPr txBox="1">
            <a:spLocks noGrp="1"/>
          </p:cNvSpPr>
          <p:nvPr>
            <p:ph type="subTitle" idx="2"/>
          </p:nvPr>
        </p:nvSpPr>
        <p:spPr>
          <a:xfrm>
            <a:off x="1371939" y="2802987"/>
            <a:ext cx="2580900" cy="55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91" name="Google Shape;591;p61"/>
          <p:cNvSpPr txBox="1">
            <a:spLocks noGrp="1"/>
          </p:cNvSpPr>
          <p:nvPr>
            <p:ph type="subTitle" idx="3"/>
          </p:nvPr>
        </p:nvSpPr>
        <p:spPr>
          <a:xfrm>
            <a:off x="1371939" y="3972098"/>
            <a:ext cx="2582100" cy="55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92" name="Google Shape;592;p61"/>
          <p:cNvSpPr txBox="1">
            <a:spLocks noGrp="1"/>
          </p:cNvSpPr>
          <p:nvPr>
            <p:ph type="subTitle" idx="4"/>
          </p:nvPr>
        </p:nvSpPr>
        <p:spPr>
          <a:xfrm>
            <a:off x="5189961" y="1633877"/>
            <a:ext cx="2580900" cy="55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93" name="Google Shape;593;p61"/>
          <p:cNvSpPr txBox="1">
            <a:spLocks noGrp="1"/>
          </p:cNvSpPr>
          <p:nvPr>
            <p:ph type="subTitle" idx="5"/>
          </p:nvPr>
        </p:nvSpPr>
        <p:spPr>
          <a:xfrm>
            <a:off x="5189961" y="2802987"/>
            <a:ext cx="2580900" cy="55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94" name="Google Shape;594;p61"/>
          <p:cNvSpPr txBox="1">
            <a:spLocks noGrp="1"/>
          </p:cNvSpPr>
          <p:nvPr>
            <p:ph type="subTitle" idx="6"/>
          </p:nvPr>
        </p:nvSpPr>
        <p:spPr>
          <a:xfrm>
            <a:off x="5189961" y="3972098"/>
            <a:ext cx="2582100" cy="55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95" name="Google Shape;595;p61"/>
          <p:cNvSpPr txBox="1">
            <a:spLocks noGrp="1"/>
          </p:cNvSpPr>
          <p:nvPr>
            <p:ph type="subTitle" idx="7"/>
          </p:nvPr>
        </p:nvSpPr>
        <p:spPr>
          <a:xfrm>
            <a:off x="1371939" y="1217000"/>
            <a:ext cx="25809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596" name="Google Shape;596;p61"/>
          <p:cNvSpPr txBox="1">
            <a:spLocks noGrp="1"/>
          </p:cNvSpPr>
          <p:nvPr>
            <p:ph type="subTitle" idx="8"/>
          </p:nvPr>
        </p:nvSpPr>
        <p:spPr>
          <a:xfrm>
            <a:off x="1371939" y="2386111"/>
            <a:ext cx="25809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597" name="Google Shape;597;p61"/>
          <p:cNvSpPr txBox="1">
            <a:spLocks noGrp="1"/>
          </p:cNvSpPr>
          <p:nvPr>
            <p:ph type="subTitle" idx="9"/>
          </p:nvPr>
        </p:nvSpPr>
        <p:spPr>
          <a:xfrm>
            <a:off x="1371939" y="3555221"/>
            <a:ext cx="25821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598" name="Google Shape;598;p61"/>
          <p:cNvSpPr txBox="1">
            <a:spLocks noGrp="1"/>
          </p:cNvSpPr>
          <p:nvPr>
            <p:ph type="subTitle" idx="13"/>
          </p:nvPr>
        </p:nvSpPr>
        <p:spPr>
          <a:xfrm>
            <a:off x="5189961" y="1217000"/>
            <a:ext cx="25809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599" name="Google Shape;599;p61"/>
          <p:cNvSpPr txBox="1">
            <a:spLocks noGrp="1"/>
          </p:cNvSpPr>
          <p:nvPr>
            <p:ph type="subTitle" idx="14"/>
          </p:nvPr>
        </p:nvSpPr>
        <p:spPr>
          <a:xfrm>
            <a:off x="5189961" y="2386111"/>
            <a:ext cx="25809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600" name="Google Shape;600;p61"/>
          <p:cNvSpPr txBox="1">
            <a:spLocks noGrp="1"/>
          </p:cNvSpPr>
          <p:nvPr>
            <p:ph type="subTitle" idx="15"/>
          </p:nvPr>
        </p:nvSpPr>
        <p:spPr>
          <a:xfrm>
            <a:off x="5189961" y="3555221"/>
            <a:ext cx="25809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grpSp>
        <p:nvGrpSpPr>
          <p:cNvPr id="601" name="Google Shape;601;p61"/>
          <p:cNvGrpSpPr/>
          <p:nvPr/>
        </p:nvGrpSpPr>
        <p:grpSpPr>
          <a:xfrm>
            <a:off x="-252308" y="180602"/>
            <a:ext cx="9855405" cy="5137172"/>
            <a:chOff x="-252308" y="180602"/>
            <a:chExt cx="9855405" cy="5137172"/>
          </a:xfrm>
        </p:grpSpPr>
        <p:sp>
          <p:nvSpPr>
            <p:cNvPr id="602" name="Google Shape;602;p61"/>
            <p:cNvSpPr/>
            <p:nvPr/>
          </p:nvSpPr>
          <p:spPr>
            <a:xfrm flipH="1">
              <a:off x="7866713" y="180602"/>
              <a:ext cx="1736384" cy="445779"/>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603" name="Google Shape;603;p61"/>
            <p:cNvGrpSpPr/>
            <p:nvPr/>
          </p:nvGrpSpPr>
          <p:grpSpPr>
            <a:xfrm rot="-1270476">
              <a:off x="-195864" y="2864632"/>
              <a:ext cx="633184" cy="430877"/>
              <a:chOff x="-1951475" y="3273100"/>
              <a:chExt cx="291875" cy="222775"/>
            </a:xfrm>
          </p:grpSpPr>
          <p:sp>
            <p:nvSpPr>
              <p:cNvPr id="604" name="Google Shape;604;p61"/>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61"/>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61"/>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7" name="Google Shape;607;p61"/>
            <p:cNvSpPr/>
            <p:nvPr/>
          </p:nvSpPr>
          <p:spPr>
            <a:xfrm rot="10800000" flipH="1">
              <a:off x="3539426" y="4918420"/>
              <a:ext cx="2067247" cy="399354"/>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08" name="Google Shape;608;p61"/>
          <p:cNvGrpSpPr/>
          <p:nvPr/>
        </p:nvGrpSpPr>
        <p:grpSpPr>
          <a:xfrm>
            <a:off x="350750" y="243238"/>
            <a:ext cx="8874309" cy="4622200"/>
            <a:chOff x="350750" y="243238"/>
            <a:chExt cx="8874309" cy="4622200"/>
          </a:xfrm>
        </p:grpSpPr>
        <p:grpSp>
          <p:nvGrpSpPr>
            <p:cNvPr id="609" name="Google Shape;609;p61"/>
            <p:cNvGrpSpPr/>
            <p:nvPr/>
          </p:nvGrpSpPr>
          <p:grpSpPr>
            <a:xfrm rot="5400000">
              <a:off x="8634209" y="3756177"/>
              <a:ext cx="777449" cy="404251"/>
              <a:chOff x="-794166" y="-3748111"/>
              <a:chExt cx="777449" cy="404251"/>
            </a:xfrm>
          </p:grpSpPr>
          <p:sp>
            <p:nvSpPr>
              <p:cNvPr id="610" name="Google Shape;610;p61"/>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1" name="Google Shape;611;p61"/>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2" name="Google Shape;612;p61"/>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3" name="Google Shape;613;p61"/>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4" name="Google Shape;614;p61"/>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5" name="Google Shape;615;p61"/>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6" name="Google Shape;616;p61"/>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7" name="Google Shape;617;p61"/>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8" name="Google Shape;618;p61"/>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9" name="Google Shape;619;p61"/>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0" name="Google Shape;620;p61"/>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1" name="Google Shape;621;p61"/>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2" name="Google Shape;622;p61"/>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3" name="Google Shape;623;p61"/>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4" name="Google Shape;624;p61"/>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625" name="Google Shape;625;p61"/>
            <p:cNvSpPr/>
            <p:nvPr/>
          </p:nvSpPr>
          <p:spPr>
            <a:xfrm>
              <a:off x="350750" y="1633875"/>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626" name="Google Shape;626;p61"/>
            <p:cNvSpPr/>
            <p:nvPr/>
          </p:nvSpPr>
          <p:spPr>
            <a:xfrm>
              <a:off x="715100" y="473163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627" name="Google Shape;627;p61"/>
            <p:cNvSpPr/>
            <p:nvPr/>
          </p:nvSpPr>
          <p:spPr>
            <a:xfrm>
              <a:off x="1598550" y="243238"/>
              <a:ext cx="133800" cy="133800"/>
            </a:xfrm>
            <a:prstGeom prst="donut">
              <a:avLst>
                <a:gd name="adj" fmla="val 25000"/>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628" name="Google Shape;628;p61"/>
            <p:cNvSpPr/>
            <p:nvPr/>
          </p:nvSpPr>
          <p:spPr>
            <a:xfrm>
              <a:off x="8895650" y="2539200"/>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9"/>
        <p:cNvGrpSpPr/>
        <p:nvPr/>
      </p:nvGrpSpPr>
      <p:grpSpPr>
        <a:xfrm>
          <a:off x="0" y="0"/>
          <a:ext cx="0" cy="0"/>
          <a:chOff x="0" y="0"/>
          <a:chExt cx="0" cy="0"/>
        </a:xfrm>
      </p:grpSpPr>
      <p:sp>
        <p:nvSpPr>
          <p:cNvPr id="50" name="Google Shape;50;p44"/>
          <p:cNvSpPr txBox="1">
            <a:spLocks noGrp="1"/>
          </p:cNvSpPr>
          <p:nvPr>
            <p:ph type="title"/>
          </p:nvPr>
        </p:nvSpPr>
        <p:spPr>
          <a:xfrm>
            <a:off x="4068700" y="2554676"/>
            <a:ext cx="4360200" cy="1031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000"/>
              <a:buNone/>
              <a:defRPr sz="55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51" name="Google Shape;51;p44"/>
          <p:cNvSpPr txBox="1">
            <a:spLocks noGrp="1"/>
          </p:cNvSpPr>
          <p:nvPr>
            <p:ph type="title" idx="2"/>
          </p:nvPr>
        </p:nvSpPr>
        <p:spPr>
          <a:xfrm>
            <a:off x="5703850" y="1546474"/>
            <a:ext cx="1089900" cy="1031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6000"/>
              <a:buNone/>
              <a:defRPr sz="5500">
                <a:solidFill>
                  <a:schemeClr val="accen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52" name="Google Shape;52;p44"/>
          <p:cNvSpPr/>
          <p:nvPr/>
        </p:nvSpPr>
        <p:spPr>
          <a:xfrm flipH="1">
            <a:off x="7302493" y="312099"/>
            <a:ext cx="2252808" cy="578360"/>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53" name="Google Shape;53;p44"/>
          <p:cNvGrpSpPr/>
          <p:nvPr/>
        </p:nvGrpSpPr>
        <p:grpSpPr>
          <a:xfrm>
            <a:off x="298175" y="312100"/>
            <a:ext cx="8445500" cy="4897465"/>
            <a:chOff x="298175" y="312100"/>
            <a:chExt cx="8445500" cy="4897465"/>
          </a:xfrm>
        </p:grpSpPr>
        <p:sp>
          <p:nvSpPr>
            <p:cNvPr id="54" name="Google Shape;54;p44"/>
            <p:cNvSpPr/>
            <p:nvPr/>
          </p:nvSpPr>
          <p:spPr>
            <a:xfrm>
              <a:off x="1370400" y="312100"/>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55" name="Google Shape;55;p44"/>
            <p:cNvSpPr/>
            <p:nvPr/>
          </p:nvSpPr>
          <p:spPr>
            <a:xfrm>
              <a:off x="298175" y="1020213"/>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56" name="Google Shape;56;p44"/>
            <p:cNvGrpSpPr/>
            <p:nvPr/>
          </p:nvGrpSpPr>
          <p:grpSpPr>
            <a:xfrm>
              <a:off x="3012584" y="4805314"/>
              <a:ext cx="777449" cy="404251"/>
              <a:chOff x="-794166" y="-3748111"/>
              <a:chExt cx="777449" cy="404251"/>
            </a:xfrm>
          </p:grpSpPr>
          <p:sp>
            <p:nvSpPr>
              <p:cNvPr id="57" name="Google Shape;57;p44"/>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 name="Google Shape;58;p44"/>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 name="Google Shape;59;p44"/>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 name="Google Shape;60;p44"/>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 name="Google Shape;61;p44"/>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 name="Google Shape;62;p44"/>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 name="Google Shape;63;p44"/>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 name="Google Shape;64;p44"/>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 name="Google Shape;65;p44"/>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 name="Google Shape;66;p44"/>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 name="Google Shape;67;p44"/>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 name="Google Shape;68;p44"/>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 name="Google Shape;69;p44"/>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 name="Google Shape;70;p44"/>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 name="Google Shape;71;p44"/>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72" name="Google Shape;72;p44"/>
            <p:cNvSpPr/>
            <p:nvPr/>
          </p:nvSpPr>
          <p:spPr>
            <a:xfrm>
              <a:off x="8609875" y="4742138"/>
              <a:ext cx="133800" cy="133800"/>
            </a:xfrm>
            <a:prstGeom prst="donut">
              <a:avLst>
                <a:gd name="adj" fmla="val 25000"/>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629"/>
        <p:cNvGrpSpPr/>
        <p:nvPr/>
      </p:nvGrpSpPr>
      <p:grpSpPr>
        <a:xfrm>
          <a:off x="0" y="0"/>
          <a:ext cx="0" cy="0"/>
          <a:chOff x="0" y="0"/>
          <a:chExt cx="0" cy="0"/>
        </a:xfrm>
      </p:grpSpPr>
      <p:sp>
        <p:nvSpPr>
          <p:cNvPr id="630" name="Google Shape;630;p62"/>
          <p:cNvSpPr txBox="1">
            <a:spLocks noGrp="1"/>
          </p:cNvSpPr>
          <p:nvPr>
            <p:ph type="title"/>
          </p:nvPr>
        </p:nvSpPr>
        <p:spPr>
          <a:xfrm>
            <a:off x="914175" y="537500"/>
            <a:ext cx="3667800" cy="800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6200"/>
              <a:buNone/>
              <a:defRPr sz="40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631" name="Google Shape;631;p62"/>
          <p:cNvSpPr txBox="1">
            <a:spLocks noGrp="1"/>
          </p:cNvSpPr>
          <p:nvPr>
            <p:ph type="subTitle" idx="1"/>
          </p:nvPr>
        </p:nvSpPr>
        <p:spPr>
          <a:xfrm>
            <a:off x="914175" y="1289600"/>
            <a:ext cx="3667800" cy="400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632" name="Google Shape;632;p62"/>
          <p:cNvSpPr txBox="1">
            <a:spLocks noGrp="1"/>
          </p:cNvSpPr>
          <p:nvPr>
            <p:ph type="title" idx="2"/>
          </p:nvPr>
        </p:nvSpPr>
        <p:spPr>
          <a:xfrm>
            <a:off x="914175" y="1834000"/>
            <a:ext cx="3667800" cy="800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6200"/>
              <a:buNone/>
              <a:defRPr sz="40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633" name="Google Shape;633;p62"/>
          <p:cNvSpPr txBox="1">
            <a:spLocks noGrp="1"/>
          </p:cNvSpPr>
          <p:nvPr>
            <p:ph type="subTitle" idx="3"/>
          </p:nvPr>
        </p:nvSpPr>
        <p:spPr>
          <a:xfrm>
            <a:off x="914175" y="2586100"/>
            <a:ext cx="3667800" cy="400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634" name="Google Shape;634;p62"/>
          <p:cNvSpPr txBox="1">
            <a:spLocks noGrp="1"/>
          </p:cNvSpPr>
          <p:nvPr>
            <p:ph type="title" idx="4"/>
          </p:nvPr>
        </p:nvSpPr>
        <p:spPr>
          <a:xfrm>
            <a:off x="914175" y="3130499"/>
            <a:ext cx="3667800" cy="800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6200"/>
              <a:buNone/>
              <a:defRPr sz="40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635" name="Google Shape;635;p62"/>
          <p:cNvSpPr txBox="1">
            <a:spLocks noGrp="1"/>
          </p:cNvSpPr>
          <p:nvPr>
            <p:ph type="subTitle" idx="5"/>
          </p:nvPr>
        </p:nvSpPr>
        <p:spPr>
          <a:xfrm>
            <a:off x="914175" y="3882600"/>
            <a:ext cx="3667800" cy="615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grpSp>
        <p:nvGrpSpPr>
          <p:cNvPr id="636" name="Google Shape;636;p62"/>
          <p:cNvGrpSpPr/>
          <p:nvPr/>
        </p:nvGrpSpPr>
        <p:grpSpPr>
          <a:xfrm>
            <a:off x="-612553" y="154214"/>
            <a:ext cx="10331289" cy="5012473"/>
            <a:chOff x="-612553" y="154214"/>
            <a:chExt cx="10331289" cy="5012473"/>
          </a:xfrm>
        </p:grpSpPr>
        <p:sp>
          <p:nvSpPr>
            <p:cNvPr id="637" name="Google Shape;637;p62"/>
            <p:cNvSpPr/>
            <p:nvPr/>
          </p:nvSpPr>
          <p:spPr>
            <a:xfrm flipH="1">
              <a:off x="8147009" y="608413"/>
              <a:ext cx="1571727" cy="403507"/>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8" name="Google Shape;638;p62"/>
            <p:cNvSpPr/>
            <p:nvPr/>
          </p:nvSpPr>
          <p:spPr>
            <a:xfrm>
              <a:off x="-612553" y="154214"/>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9" name="Google Shape;639;p62"/>
            <p:cNvSpPr/>
            <p:nvPr/>
          </p:nvSpPr>
          <p:spPr>
            <a:xfrm>
              <a:off x="2202247" y="4875864"/>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40" name="Google Shape;640;p62"/>
          <p:cNvGrpSpPr/>
          <p:nvPr/>
        </p:nvGrpSpPr>
        <p:grpSpPr>
          <a:xfrm>
            <a:off x="107607" y="120050"/>
            <a:ext cx="9299804" cy="4908215"/>
            <a:chOff x="107607" y="120050"/>
            <a:chExt cx="9299804" cy="4908215"/>
          </a:xfrm>
        </p:grpSpPr>
        <p:sp>
          <p:nvSpPr>
            <p:cNvPr id="641" name="Google Shape;641;p62"/>
            <p:cNvSpPr/>
            <p:nvPr/>
          </p:nvSpPr>
          <p:spPr>
            <a:xfrm flipH="1">
              <a:off x="7546382" y="232713"/>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642" name="Google Shape;642;p62"/>
            <p:cNvGrpSpPr/>
            <p:nvPr/>
          </p:nvGrpSpPr>
          <p:grpSpPr>
            <a:xfrm flipH="1">
              <a:off x="8629962" y="4624014"/>
              <a:ext cx="777449" cy="404251"/>
              <a:chOff x="-794166" y="-3748111"/>
              <a:chExt cx="777449" cy="404251"/>
            </a:xfrm>
          </p:grpSpPr>
          <p:sp>
            <p:nvSpPr>
              <p:cNvPr id="643" name="Google Shape;643;p62"/>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4" name="Google Shape;644;p62"/>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5" name="Google Shape;645;p62"/>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6" name="Google Shape;646;p62"/>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7" name="Google Shape;647;p62"/>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8" name="Google Shape;648;p62"/>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9" name="Google Shape;649;p62"/>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0" name="Google Shape;650;p62"/>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1" name="Google Shape;651;p62"/>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2" name="Google Shape;652;p62"/>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3" name="Google Shape;653;p62"/>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4" name="Google Shape;654;p62"/>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5" name="Google Shape;655;p62"/>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6" name="Google Shape;656;p62"/>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7" name="Google Shape;657;p62"/>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658" name="Google Shape;658;p62"/>
            <p:cNvSpPr/>
            <p:nvPr/>
          </p:nvSpPr>
          <p:spPr>
            <a:xfrm flipH="1">
              <a:off x="325132" y="4875863"/>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659" name="Google Shape;659;p62"/>
            <p:cNvSpPr/>
            <p:nvPr/>
          </p:nvSpPr>
          <p:spPr>
            <a:xfrm flipH="1">
              <a:off x="107607" y="2358550"/>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660" name="Google Shape;660;p62"/>
            <p:cNvSpPr/>
            <p:nvPr/>
          </p:nvSpPr>
          <p:spPr>
            <a:xfrm flipH="1">
              <a:off x="3345832" y="120050"/>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61"/>
        <p:cNvGrpSpPr/>
        <p:nvPr/>
      </p:nvGrpSpPr>
      <p:grpSpPr>
        <a:xfrm>
          <a:off x="0" y="0"/>
          <a:ext cx="0" cy="0"/>
          <a:chOff x="0" y="0"/>
          <a:chExt cx="0" cy="0"/>
        </a:xfrm>
      </p:grpSpPr>
      <p:sp>
        <p:nvSpPr>
          <p:cNvPr id="662" name="Google Shape;662;p63"/>
          <p:cNvSpPr txBox="1">
            <a:spLocks noGrp="1"/>
          </p:cNvSpPr>
          <p:nvPr>
            <p:ph type="ctrTitle"/>
          </p:nvPr>
        </p:nvSpPr>
        <p:spPr>
          <a:xfrm>
            <a:off x="5212465" y="780500"/>
            <a:ext cx="3092400" cy="954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663" name="Google Shape;663;p63"/>
          <p:cNvSpPr txBox="1">
            <a:spLocks noGrp="1"/>
          </p:cNvSpPr>
          <p:nvPr>
            <p:ph type="subTitle" idx="1"/>
          </p:nvPr>
        </p:nvSpPr>
        <p:spPr>
          <a:xfrm>
            <a:off x="5212535" y="2324575"/>
            <a:ext cx="3092400" cy="877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664" name="Google Shape;664;p63"/>
          <p:cNvSpPr txBox="1"/>
          <p:nvPr/>
        </p:nvSpPr>
        <p:spPr>
          <a:xfrm>
            <a:off x="5212518" y="3175925"/>
            <a:ext cx="3092400" cy="692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300"/>
              </a:spcBef>
              <a:spcAft>
                <a:spcPts val="0"/>
              </a:spcAft>
              <a:buClr>
                <a:srgbClr val="000000"/>
              </a:buClr>
              <a:buSzPts val="1100"/>
              <a:buFont typeface="Arial"/>
              <a:buNone/>
            </a:pPr>
            <a:r>
              <a:rPr lang="en" sz="1100" b="0" i="0" u="none" strike="noStrike" cap="none">
                <a:solidFill>
                  <a:schemeClr val="dk1"/>
                </a:solidFill>
                <a:latin typeface="Cabin"/>
                <a:ea typeface="Cabin"/>
                <a:cs typeface="Cabin"/>
                <a:sym typeface="Cabin"/>
              </a:rPr>
              <a:t>CREDITS: This presentation template was created by </a:t>
            </a:r>
            <a:r>
              <a:rPr lang="en" sz="1100" b="1" i="0" u="none" strike="noStrike" cap="none">
                <a:solidFill>
                  <a:schemeClr val="dk1"/>
                </a:solidFill>
                <a:uFill>
                  <a:noFill/>
                </a:uFill>
                <a:latin typeface="Cabin"/>
                <a:ea typeface="Cabin"/>
                <a:cs typeface="Cabin"/>
                <a:sym typeface="Cabin"/>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100" b="0" i="0" u="none" strike="noStrike" cap="none">
                <a:solidFill>
                  <a:schemeClr val="dk1"/>
                </a:solidFill>
                <a:latin typeface="Cabin"/>
                <a:ea typeface="Cabin"/>
                <a:cs typeface="Cabin"/>
                <a:sym typeface="Cabin"/>
              </a:rPr>
              <a:t>, and includes icons by </a:t>
            </a:r>
            <a:r>
              <a:rPr lang="en" sz="1100" b="1" i="0" u="none" strike="noStrike" cap="none">
                <a:solidFill>
                  <a:schemeClr val="dk1"/>
                </a:solidFill>
                <a:uFill>
                  <a:noFill/>
                </a:uFill>
                <a:latin typeface="Cabin"/>
                <a:ea typeface="Cabin"/>
                <a:cs typeface="Cabin"/>
                <a:sym typeface="Cabin"/>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100" b="0" i="0" u="none" strike="noStrike" cap="none">
                <a:solidFill>
                  <a:schemeClr val="dk1"/>
                </a:solidFill>
                <a:latin typeface="Cabin"/>
                <a:ea typeface="Cabin"/>
                <a:cs typeface="Cabin"/>
                <a:sym typeface="Cabin"/>
              </a:rPr>
              <a:t>, and infographics &amp; images by </a:t>
            </a:r>
            <a:r>
              <a:rPr lang="en" sz="1100" b="1" i="0" u="none" strike="noStrike" cap="none">
                <a:solidFill>
                  <a:schemeClr val="dk1"/>
                </a:solidFill>
                <a:uFill>
                  <a:noFill/>
                </a:uFill>
                <a:latin typeface="Cabin"/>
                <a:ea typeface="Cabin"/>
                <a:cs typeface="Cabin"/>
                <a:sym typeface="Cabin"/>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sz="1100" b="1" i="0" u="none" strike="noStrike" cap="none">
              <a:solidFill>
                <a:schemeClr val="dk1"/>
              </a:solidFill>
              <a:latin typeface="Cabin"/>
              <a:ea typeface="Cabin"/>
              <a:cs typeface="Cabin"/>
              <a:sym typeface="Cabin"/>
            </a:endParaRPr>
          </a:p>
        </p:txBody>
      </p:sp>
      <p:grpSp>
        <p:nvGrpSpPr>
          <p:cNvPr id="665" name="Google Shape;665;p63"/>
          <p:cNvGrpSpPr/>
          <p:nvPr/>
        </p:nvGrpSpPr>
        <p:grpSpPr>
          <a:xfrm>
            <a:off x="-514650" y="218801"/>
            <a:ext cx="11341072" cy="4670723"/>
            <a:chOff x="-514650" y="218802"/>
            <a:chExt cx="11341072" cy="4670723"/>
          </a:xfrm>
        </p:grpSpPr>
        <p:sp>
          <p:nvSpPr>
            <p:cNvPr id="666" name="Google Shape;666;p63"/>
            <p:cNvSpPr/>
            <p:nvPr/>
          </p:nvSpPr>
          <p:spPr>
            <a:xfrm rot="10800000" flipH="1">
              <a:off x="4239825" y="4598702"/>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7" name="Google Shape;667;p63"/>
            <p:cNvSpPr/>
            <p:nvPr/>
          </p:nvSpPr>
          <p:spPr>
            <a:xfrm>
              <a:off x="-514650" y="260188"/>
              <a:ext cx="1901041" cy="488051"/>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8" name="Google Shape;668;p63"/>
            <p:cNvSpPr/>
            <p:nvPr/>
          </p:nvSpPr>
          <p:spPr>
            <a:xfrm rot="10800000" flipH="1">
              <a:off x="7356322" y="218802"/>
              <a:ext cx="3470100" cy="316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grpSp>
        <p:nvGrpSpPr>
          <p:cNvPr id="669" name="Google Shape;669;p63"/>
          <p:cNvGrpSpPr/>
          <p:nvPr/>
        </p:nvGrpSpPr>
        <p:grpSpPr>
          <a:xfrm>
            <a:off x="-419328" y="2014189"/>
            <a:ext cx="9327661" cy="2970498"/>
            <a:chOff x="-419328" y="2014189"/>
            <a:chExt cx="9327661" cy="2970498"/>
          </a:xfrm>
        </p:grpSpPr>
        <p:grpSp>
          <p:nvGrpSpPr>
            <p:cNvPr id="670" name="Google Shape;670;p63"/>
            <p:cNvGrpSpPr/>
            <p:nvPr/>
          </p:nvGrpSpPr>
          <p:grpSpPr>
            <a:xfrm rot="10800000" flipH="1">
              <a:off x="8130884" y="4495811"/>
              <a:ext cx="777449" cy="404251"/>
              <a:chOff x="-794166" y="-3748111"/>
              <a:chExt cx="777449" cy="404251"/>
            </a:xfrm>
          </p:grpSpPr>
          <p:sp>
            <p:nvSpPr>
              <p:cNvPr id="671" name="Google Shape;671;p63"/>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2" name="Google Shape;672;p63"/>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3" name="Google Shape;673;p63"/>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4" name="Google Shape;674;p63"/>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5" name="Google Shape;675;p63"/>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6" name="Google Shape;676;p63"/>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7" name="Google Shape;677;p63"/>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8" name="Google Shape;678;p63"/>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9" name="Google Shape;679;p63"/>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0" name="Google Shape;680;p63"/>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1" name="Google Shape;681;p63"/>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2" name="Google Shape;682;p63"/>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3" name="Google Shape;683;p63"/>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4" name="Google Shape;684;p63"/>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5" name="Google Shape;685;p63"/>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686" name="Google Shape;686;p63"/>
            <p:cNvSpPr/>
            <p:nvPr/>
          </p:nvSpPr>
          <p:spPr>
            <a:xfrm rot="10800000" flipH="1">
              <a:off x="1306975" y="4755739"/>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687" name="Google Shape;687;p63"/>
            <p:cNvSpPr/>
            <p:nvPr/>
          </p:nvSpPr>
          <p:spPr>
            <a:xfrm rot="10800000" flipH="1">
              <a:off x="230525" y="2014189"/>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688" name="Google Shape;688;p63"/>
            <p:cNvGrpSpPr/>
            <p:nvPr/>
          </p:nvGrpSpPr>
          <p:grpSpPr>
            <a:xfrm rot="10800000" flipH="1">
              <a:off x="-419328" y="4580436"/>
              <a:ext cx="777449" cy="404251"/>
              <a:chOff x="-794166" y="-3748111"/>
              <a:chExt cx="777449" cy="404251"/>
            </a:xfrm>
          </p:grpSpPr>
          <p:sp>
            <p:nvSpPr>
              <p:cNvPr id="689" name="Google Shape;689;p63"/>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0" name="Google Shape;690;p63"/>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1" name="Google Shape;691;p63"/>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2" name="Google Shape;692;p63"/>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3" name="Google Shape;693;p63"/>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4" name="Google Shape;694;p63"/>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5" name="Google Shape;695;p63"/>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6" name="Google Shape;696;p63"/>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7" name="Google Shape;697;p63"/>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8" name="Google Shape;698;p63"/>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9" name="Google Shape;699;p63"/>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0" name="Google Shape;700;p63"/>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1" name="Google Shape;701;p63"/>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2" name="Google Shape;702;p63"/>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3" name="Google Shape;703;p63"/>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704" name="Google Shape;704;p63"/>
            <p:cNvSpPr/>
            <p:nvPr/>
          </p:nvSpPr>
          <p:spPr>
            <a:xfrm rot="10800000" flipH="1">
              <a:off x="8774525" y="2789439"/>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705"/>
        <p:cNvGrpSpPr/>
        <p:nvPr/>
      </p:nvGrpSpPr>
      <p:grpSpPr>
        <a:xfrm>
          <a:off x="0" y="0"/>
          <a:ext cx="0" cy="0"/>
          <a:chOff x="0" y="0"/>
          <a:chExt cx="0" cy="0"/>
        </a:xfrm>
      </p:grpSpPr>
      <p:grpSp>
        <p:nvGrpSpPr>
          <p:cNvPr id="706" name="Google Shape;706;p64"/>
          <p:cNvGrpSpPr/>
          <p:nvPr/>
        </p:nvGrpSpPr>
        <p:grpSpPr>
          <a:xfrm>
            <a:off x="-252308" y="180602"/>
            <a:ext cx="9855405" cy="5137172"/>
            <a:chOff x="-252308" y="180602"/>
            <a:chExt cx="9855405" cy="5137172"/>
          </a:xfrm>
        </p:grpSpPr>
        <p:sp>
          <p:nvSpPr>
            <p:cNvPr id="707" name="Google Shape;707;p64"/>
            <p:cNvSpPr/>
            <p:nvPr/>
          </p:nvSpPr>
          <p:spPr>
            <a:xfrm flipH="1">
              <a:off x="7866713" y="180602"/>
              <a:ext cx="1736384" cy="445779"/>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08" name="Google Shape;708;p64"/>
            <p:cNvGrpSpPr/>
            <p:nvPr/>
          </p:nvGrpSpPr>
          <p:grpSpPr>
            <a:xfrm rot="-1270476">
              <a:off x="-195864" y="2864632"/>
              <a:ext cx="633184" cy="430877"/>
              <a:chOff x="-1951475" y="3273100"/>
              <a:chExt cx="291875" cy="222775"/>
            </a:xfrm>
          </p:grpSpPr>
          <p:sp>
            <p:nvSpPr>
              <p:cNvPr id="709" name="Google Shape;709;p6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6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6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12" name="Google Shape;712;p64"/>
            <p:cNvSpPr/>
            <p:nvPr/>
          </p:nvSpPr>
          <p:spPr>
            <a:xfrm rot="10800000" flipH="1">
              <a:off x="3539426" y="4918420"/>
              <a:ext cx="2067247" cy="399354"/>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13" name="Google Shape;713;p64"/>
          <p:cNvGrpSpPr/>
          <p:nvPr/>
        </p:nvGrpSpPr>
        <p:grpSpPr>
          <a:xfrm>
            <a:off x="350750" y="243238"/>
            <a:ext cx="8874309" cy="4622200"/>
            <a:chOff x="350750" y="243238"/>
            <a:chExt cx="8874309" cy="4622200"/>
          </a:xfrm>
        </p:grpSpPr>
        <p:grpSp>
          <p:nvGrpSpPr>
            <p:cNvPr id="714" name="Google Shape;714;p64"/>
            <p:cNvGrpSpPr/>
            <p:nvPr/>
          </p:nvGrpSpPr>
          <p:grpSpPr>
            <a:xfrm rot="5400000">
              <a:off x="8634209" y="3756177"/>
              <a:ext cx="777449" cy="404251"/>
              <a:chOff x="-794166" y="-3748111"/>
              <a:chExt cx="777449" cy="404251"/>
            </a:xfrm>
          </p:grpSpPr>
          <p:sp>
            <p:nvSpPr>
              <p:cNvPr id="715" name="Google Shape;715;p64"/>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6" name="Google Shape;716;p64"/>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7" name="Google Shape;717;p64"/>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8" name="Google Shape;718;p64"/>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9" name="Google Shape;719;p64"/>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0" name="Google Shape;720;p64"/>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1" name="Google Shape;721;p64"/>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2" name="Google Shape;722;p64"/>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3" name="Google Shape;723;p64"/>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4" name="Google Shape;724;p64"/>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5" name="Google Shape;725;p64"/>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6" name="Google Shape;726;p64"/>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7" name="Google Shape;727;p64"/>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8" name="Google Shape;728;p64"/>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9" name="Google Shape;729;p64"/>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730" name="Google Shape;730;p64"/>
            <p:cNvSpPr/>
            <p:nvPr/>
          </p:nvSpPr>
          <p:spPr>
            <a:xfrm>
              <a:off x="350750" y="1633875"/>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731" name="Google Shape;731;p64"/>
            <p:cNvSpPr/>
            <p:nvPr/>
          </p:nvSpPr>
          <p:spPr>
            <a:xfrm>
              <a:off x="715100" y="473163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732" name="Google Shape;732;p64"/>
            <p:cNvSpPr/>
            <p:nvPr/>
          </p:nvSpPr>
          <p:spPr>
            <a:xfrm>
              <a:off x="1598550" y="243238"/>
              <a:ext cx="133800" cy="133800"/>
            </a:xfrm>
            <a:prstGeom prst="donut">
              <a:avLst>
                <a:gd name="adj" fmla="val 25000"/>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733" name="Google Shape;733;p64"/>
            <p:cNvSpPr/>
            <p:nvPr/>
          </p:nvSpPr>
          <p:spPr>
            <a:xfrm>
              <a:off x="8895650" y="2539200"/>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34"/>
        <p:cNvGrpSpPr/>
        <p:nvPr/>
      </p:nvGrpSpPr>
      <p:grpSpPr>
        <a:xfrm>
          <a:off x="0" y="0"/>
          <a:ext cx="0" cy="0"/>
          <a:chOff x="0" y="0"/>
          <a:chExt cx="0" cy="0"/>
        </a:xfrm>
      </p:grpSpPr>
      <p:sp>
        <p:nvSpPr>
          <p:cNvPr id="735" name="Google Shape;735;p65"/>
          <p:cNvSpPr/>
          <p:nvPr/>
        </p:nvSpPr>
        <p:spPr>
          <a:xfrm flipH="1">
            <a:off x="7234931" y="4419987"/>
            <a:ext cx="1901041" cy="488051"/>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36" name="Google Shape;736;p65"/>
          <p:cNvGrpSpPr/>
          <p:nvPr/>
        </p:nvGrpSpPr>
        <p:grpSpPr>
          <a:xfrm>
            <a:off x="-287011" y="335939"/>
            <a:ext cx="9327662" cy="4572549"/>
            <a:chOff x="-287011" y="335939"/>
            <a:chExt cx="9327662" cy="4572549"/>
          </a:xfrm>
        </p:grpSpPr>
        <p:grpSp>
          <p:nvGrpSpPr>
            <p:cNvPr id="737" name="Google Shape;737;p65"/>
            <p:cNvGrpSpPr/>
            <p:nvPr/>
          </p:nvGrpSpPr>
          <p:grpSpPr>
            <a:xfrm flipH="1">
              <a:off x="-287011" y="420564"/>
              <a:ext cx="777449" cy="404251"/>
              <a:chOff x="-794166" y="-3748111"/>
              <a:chExt cx="777449" cy="404251"/>
            </a:xfrm>
          </p:grpSpPr>
          <p:sp>
            <p:nvSpPr>
              <p:cNvPr id="738" name="Google Shape;738;p65"/>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9" name="Google Shape;739;p65"/>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0" name="Google Shape;740;p65"/>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1" name="Google Shape;741;p65"/>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2" name="Google Shape;742;p65"/>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3" name="Google Shape;743;p65"/>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4" name="Google Shape;744;p65"/>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5" name="Google Shape;745;p65"/>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6" name="Google Shape;746;p65"/>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7" name="Google Shape;747;p65"/>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8" name="Google Shape;748;p65"/>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9" name="Google Shape;749;p65"/>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0" name="Google Shape;750;p65"/>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1" name="Google Shape;751;p65"/>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2" name="Google Shape;752;p65"/>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753" name="Google Shape;753;p65"/>
            <p:cNvSpPr/>
            <p:nvPr/>
          </p:nvSpPr>
          <p:spPr>
            <a:xfrm flipH="1">
              <a:off x="7180547" y="4310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754" name="Google Shape;754;p65"/>
            <p:cNvSpPr/>
            <p:nvPr/>
          </p:nvSpPr>
          <p:spPr>
            <a:xfrm flipH="1">
              <a:off x="2810972" y="4843388"/>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755" name="Google Shape;755;p65"/>
            <p:cNvGrpSpPr/>
            <p:nvPr/>
          </p:nvGrpSpPr>
          <p:grpSpPr>
            <a:xfrm flipH="1">
              <a:off x="8263202" y="335939"/>
              <a:ext cx="777449" cy="404251"/>
              <a:chOff x="-794166" y="-3748111"/>
              <a:chExt cx="777449" cy="404251"/>
            </a:xfrm>
          </p:grpSpPr>
          <p:sp>
            <p:nvSpPr>
              <p:cNvPr id="756" name="Google Shape;756;p65"/>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7" name="Google Shape;757;p65"/>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8" name="Google Shape;758;p65"/>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9" name="Google Shape;759;p65"/>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0" name="Google Shape;760;p65"/>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1" name="Google Shape;761;p65"/>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2" name="Google Shape;762;p65"/>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3" name="Google Shape;763;p65"/>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4" name="Google Shape;764;p65"/>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5" name="Google Shape;765;p65"/>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6" name="Google Shape;766;p65"/>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7" name="Google Shape;767;p65"/>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8" name="Google Shape;768;p65"/>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9" name="Google Shape;769;p65"/>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0" name="Google Shape;770;p65"/>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74"/>
        <p:cNvGrpSpPr/>
        <p:nvPr/>
      </p:nvGrpSpPr>
      <p:grpSpPr>
        <a:xfrm>
          <a:off x="0" y="0"/>
          <a:ext cx="0" cy="0"/>
          <a:chOff x="0" y="0"/>
          <a:chExt cx="0" cy="0"/>
        </a:xfrm>
      </p:grpSpPr>
      <p:sp>
        <p:nvSpPr>
          <p:cNvPr id="775" name="Google Shape;775;p1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776" name="Google Shape;776;p11"/>
          <p:cNvSpPr txBox="1">
            <a:spLocks noGrp="1"/>
          </p:cNvSpPr>
          <p:nvPr>
            <p:ph type="body" idx="1"/>
          </p:nvPr>
        </p:nvSpPr>
        <p:spPr>
          <a:xfrm>
            <a:off x="720000" y="1210600"/>
            <a:ext cx="7704000" cy="3684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Clr>
                <a:srgbClr val="434343"/>
              </a:buClr>
              <a:buSzPts val="1200"/>
              <a:buAutoNum type="arabicPeriod"/>
              <a:defRPr/>
            </a:lvl1pPr>
            <a:lvl2pPr marL="914400" lvl="1" indent="-304800" algn="l">
              <a:lnSpc>
                <a:spcPct val="115000"/>
              </a:lnSpc>
              <a:spcBef>
                <a:spcPts val="0"/>
              </a:spcBef>
              <a:spcAft>
                <a:spcPts val="0"/>
              </a:spcAft>
              <a:buClr>
                <a:srgbClr val="434343"/>
              </a:buClr>
              <a:buSzPts val="1200"/>
              <a:buFont typeface="Roboto Condensed Light"/>
              <a:buAutoNum type="alphaLcPeriod"/>
              <a:defRPr/>
            </a:lvl2pPr>
            <a:lvl3pPr marL="1371600" lvl="2" indent="-304800" algn="l">
              <a:lnSpc>
                <a:spcPct val="115000"/>
              </a:lnSpc>
              <a:spcBef>
                <a:spcPts val="0"/>
              </a:spcBef>
              <a:spcAft>
                <a:spcPts val="0"/>
              </a:spcAft>
              <a:buClr>
                <a:srgbClr val="434343"/>
              </a:buClr>
              <a:buSzPts val="1200"/>
              <a:buFont typeface="Roboto Condensed Light"/>
              <a:buAutoNum type="romanLcPeriod"/>
              <a:defRPr/>
            </a:lvl3pPr>
            <a:lvl4pPr marL="1828800" lvl="3" indent="-304800" algn="l">
              <a:lnSpc>
                <a:spcPct val="115000"/>
              </a:lnSpc>
              <a:spcBef>
                <a:spcPts val="0"/>
              </a:spcBef>
              <a:spcAft>
                <a:spcPts val="0"/>
              </a:spcAft>
              <a:buClr>
                <a:srgbClr val="434343"/>
              </a:buClr>
              <a:buSzPts val="1200"/>
              <a:buFont typeface="Roboto Condensed Light"/>
              <a:buAutoNum type="arabicPeriod"/>
              <a:defRPr/>
            </a:lvl4pPr>
            <a:lvl5pPr marL="2286000" lvl="4" indent="-304800" algn="l">
              <a:lnSpc>
                <a:spcPct val="115000"/>
              </a:lnSpc>
              <a:spcBef>
                <a:spcPts val="0"/>
              </a:spcBef>
              <a:spcAft>
                <a:spcPts val="0"/>
              </a:spcAft>
              <a:buClr>
                <a:srgbClr val="434343"/>
              </a:buClr>
              <a:buSzPts val="1200"/>
              <a:buFont typeface="Roboto Condensed Light"/>
              <a:buAutoNum type="alphaLcPeriod"/>
              <a:defRPr/>
            </a:lvl5pPr>
            <a:lvl6pPr marL="2743200" lvl="5" indent="-304800" algn="l">
              <a:lnSpc>
                <a:spcPct val="115000"/>
              </a:lnSpc>
              <a:spcBef>
                <a:spcPts val="0"/>
              </a:spcBef>
              <a:spcAft>
                <a:spcPts val="0"/>
              </a:spcAft>
              <a:buClr>
                <a:srgbClr val="434343"/>
              </a:buClr>
              <a:buSzPts val="1200"/>
              <a:buFont typeface="Roboto Condensed Light"/>
              <a:buAutoNum type="romanLcPeriod"/>
              <a:defRPr/>
            </a:lvl6pPr>
            <a:lvl7pPr marL="3200400" lvl="6" indent="-304800" algn="l">
              <a:lnSpc>
                <a:spcPct val="115000"/>
              </a:lnSpc>
              <a:spcBef>
                <a:spcPts val="0"/>
              </a:spcBef>
              <a:spcAft>
                <a:spcPts val="0"/>
              </a:spcAft>
              <a:buClr>
                <a:srgbClr val="434343"/>
              </a:buClr>
              <a:buSzPts val="1200"/>
              <a:buFont typeface="Roboto Condensed Light"/>
              <a:buAutoNum type="arabicPeriod"/>
              <a:defRPr/>
            </a:lvl7pPr>
            <a:lvl8pPr marL="3657600" lvl="7" indent="-304800" algn="l">
              <a:lnSpc>
                <a:spcPct val="115000"/>
              </a:lnSpc>
              <a:spcBef>
                <a:spcPts val="0"/>
              </a:spcBef>
              <a:spcAft>
                <a:spcPts val="0"/>
              </a:spcAft>
              <a:buClr>
                <a:srgbClr val="434343"/>
              </a:buClr>
              <a:buSzPts val="1200"/>
              <a:buFont typeface="Roboto Condensed Light"/>
              <a:buAutoNum type="alphaLcPeriod"/>
              <a:defRPr/>
            </a:lvl8pPr>
            <a:lvl9pPr marL="4114800" lvl="8" indent="-304800" algn="l">
              <a:lnSpc>
                <a:spcPct val="115000"/>
              </a:lnSpc>
              <a:spcBef>
                <a:spcPts val="0"/>
              </a:spcBef>
              <a:spcAft>
                <a:spcPts val="0"/>
              </a:spcAft>
              <a:buClr>
                <a:srgbClr val="434343"/>
              </a:buClr>
              <a:buSzPts val="1200"/>
              <a:buFont typeface="Roboto Condensed Light"/>
              <a:buAutoNum type="romanLcPeriod"/>
              <a:defRPr/>
            </a:lvl9pPr>
          </a:lstStyle>
          <a:p>
            <a:endParaRPr/>
          </a:p>
        </p:txBody>
      </p:sp>
      <p:sp>
        <p:nvSpPr>
          <p:cNvPr id="777" name="Google Shape;777;p11"/>
          <p:cNvSpPr/>
          <p:nvPr/>
        </p:nvSpPr>
        <p:spPr>
          <a:xfrm>
            <a:off x="-11175" y="4900550"/>
            <a:ext cx="9144000" cy="243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78"/>
        <p:cNvGrpSpPr/>
        <p:nvPr/>
      </p:nvGrpSpPr>
      <p:grpSpPr>
        <a:xfrm>
          <a:off x="0" y="0"/>
          <a:ext cx="0" cy="0"/>
          <a:chOff x="0" y="0"/>
          <a:chExt cx="0" cy="0"/>
        </a:xfrm>
      </p:grpSpPr>
      <p:sp>
        <p:nvSpPr>
          <p:cNvPr id="779" name="Google Shape;779;p15"/>
          <p:cNvSpPr txBox="1">
            <a:spLocks noGrp="1"/>
          </p:cNvSpPr>
          <p:nvPr>
            <p:ph type="title"/>
          </p:nvPr>
        </p:nvSpPr>
        <p:spPr>
          <a:xfrm>
            <a:off x="720000" y="445025"/>
            <a:ext cx="7704000" cy="1051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780" name="Google Shape;780;p15"/>
          <p:cNvSpPr txBox="1">
            <a:spLocks noGrp="1"/>
          </p:cNvSpPr>
          <p:nvPr>
            <p:ph type="title" idx="2"/>
          </p:nvPr>
        </p:nvSpPr>
        <p:spPr>
          <a:xfrm>
            <a:off x="720000" y="1953975"/>
            <a:ext cx="3489900" cy="39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781" name="Google Shape;781;p15"/>
          <p:cNvSpPr txBox="1">
            <a:spLocks noGrp="1"/>
          </p:cNvSpPr>
          <p:nvPr>
            <p:ph type="title" idx="3"/>
          </p:nvPr>
        </p:nvSpPr>
        <p:spPr>
          <a:xfrm>
            <a:off x="4934100" y="1953975"/>
            <a:ext cx="3489900" cy="39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782" name="Google Shape;782;p15"/>
          <p:cNvSpPr txBox="1">
            <a:spLocks noGrp="1"/>
          </p:cNvSpPr>
          <p:nvPr>
            <p:ph type="subTitle" idx="1"/>
          </p:nvPr>
        </p:nvSpPr>
        <p:spPr>
          <a:xfrm>
            <a:off x="720000" y="2347575"/>
            <a:ext cx="3489900" cy="1729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400"/>
              <a:buChar char="•"/>
              <a:defRPr/>
            </a:lvl1pPr>
            <a:lvl2pPr lvl="1" algn="ctr">
              <a:lnSpc>
                <a:spcPct val="115000"/>
              </a:lnSpc>
              <a:spcBef>
                <a:spcPts val="0"/>
              </a:spcBef>
              <a:spcAft>
                <a:spcPts val="0"/>
              </a:spcAft>
              <a:buClr>
                <a:schemeClr val="dk1"/>
              </a:buClr>
              <a:buSzPts val="1400"/>
              <a:buFont typeface="Arial"/>
              <a:buChar char="○"/>
              <a:defRPr/>
            </a:lvl2pPr>
            <a:lvl3pPr lvl="2" algn="ctr">
              <a:lnSpc>
                <a:spcPct val="115000"/>
              </a:lnSpc>
              <a:spcBef>
                <a:spcPts val="0"/>
              </a:spcBef>
              <a:spcAft>
                <a:spcPts val="0"/>
              </a:spcAft>
              <a:buClr>
                <a:schemeClr val="dk1"/>
              </a:buClr>
              <a:buSzPts val="1400"/>
              <a:buFont typeface="Arial"/>
              <a:buChar char="■"/>
              <a:defRPr/>
            </a:lvl3pPr>
            <a:lvl4pPr lvl="3" algn="ctr">
              <a:lnSpc>
                <a:spcPct val="115000"/>
              </a:lnSpc>
              <a:spcBef>
                <a:spcPts val="0"/>
              </a:spcBef>
              <a:spcAft>
                <a:spcPts val="0"/>
              </a:spcAft>
              <a:buClr>
                <a:schemeClr val="dk1"/>
              </a:buClr>
              <a:buSzPts val="1400"/>
              <a:buFont typeface="Arial"/>
              <a:buChar char="●"/>
              <a:defRPr/>
            </a:lvl4pPr>
            <a:lvl5pPr lvl="4" algn="ctr">
              <a:lnSpc>
                <a:spcPct val="115000"/>
              </a:lnSpc>
              <a:spcBef>
                <a:spcPts val="0"/>
              </a:spcBef>
              <a:spcAft>
                <a:spcPts val="0"/>
              </a:spcAft>
              <a:buClr>
                <a:schemeClr val="dk1"/>
              </a:buClr>
              <a:buSzPts val="1400"/>
              <a:buFont typeface="Arial"/>
              <a:buChar char="○"/>
              <a:defRPr/>
            </a:lvl5pPr>
            <a:lvl6pPr lvl="5" algn="ctr">
              <a:lnSpc>
                <a:spcPct val="115000"/>
              </a:lnSpc>
              <a:spcBef>
                <a:spcPts val="0"/>
              </a:spcBef>
              <a:spcAft>
                <a:spcPts val="0"/>
              </a:spcAft>
              <a:buClr>
                <a:schemeClr val="dk1"/>
              </a:buClr>
              <a:buSzPts val="1400"/>
              <a:buFont typeface="Arial"/>
              <a:buChar char="■"/>
              <a:defRPr/>
            </a:lvl6pPr>
            <a:lvl7pPr lvl="6" algn="ctr">
              <a:lnSpc>
                <a:spcPct val="115000"/>
              </a:lnSpc>
              <a:spcBef>
                <a:spcPts val="0"/>
              </a:spcBef>
              <a:spcAft>
                <a:spcPts val="0"/>
              </a:spcAft>
              <a:buClr>
                <a:schemeClr val="dk1"/>
              </a:buClr>
              <a:buSzPts val="1400"/>
              <a:buFont typeface="Arial"/>
              <a:buChar char="●"/>
              <a:defRPr/>
            </a:lvl7pPr>
            <a:lvl8pPr lvl="7" algn="ctr">
              <a:lnSpc>
                <a:spcPct val="115000"/>
              </a:lnSpc>
              <a:spcBef>
                <a:spcPts val="0"/>
              </a:spcBef>
              <a:spcAft>
                <a:spcPts val="0"/>
              </a:spcAft>
              <a:buClr>
                <a:schemeClr val="dk1"/>
              </a:buClr>
              <a:buSzPts val="1400"/>
              <a:buFont typeface="Arial"/>
              <a:buChar char="○"/>
              <a:defRPr/>
            </a:lvl8pPr>
            <a:lvl9pPr lvl="8" algn="ctr">
              <a:lnSpc>
                <a:spcPct val="115000"/>
              </a:lnSpc>
              <a:spcBef>
                <a:spcPts val="0"/>
              </a:spcBef>
              <a:spcAft>
                <a:spcPts val="0"/>
              </a:spcAft>
              <a:buClr>
                <a:schemeClr val="dk1"/>
              </a:buClr>
              <a:buSzPts val="1400"/>
              <a:buFont typeface="Arial"/>
              <a:buChar char="■"/>
              <a:defRPr/>
            </a:lvl9pPr>
          </a:lstStyle>
          <a:p>
            <a:endParaRPr/>
          </a:p>
        </p:txBody>
      </p:sp>
      <p:sp>
        <p:nvSpPr>
          <p:cNvPr id="783" name="Google Shape;783;p15"/>
          <p:cNvSpPr txBox="1">
            <a:spLocks noGrp="1"/>
          </p:cNvSpPr>
          <p:nvPr>
            <p:ph type="subTitle" idx="4"/>
          </p:nvPr>
        </p:nvSpPr>
        <p:spPr>
          <a:xfrm>
            <a:off x="4934106" y="2347575"/>
            <a:ext cx="3489900" cy="1729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400"/>
              <a:buChar char="•"/>
              <a:defRPr/>
            </a:lvl1pPr>
            <a:lvl2pPr lvl="1" algn="ctr">
              <a:lnSpc>
                <a:spcPct val="115000"/>
              </a:lnSpc>
              <a:spcBef>
                <a:spcPts val="0"/>
              </a:spcBef>
              <a:spcAft>
                <a:spcPts val="0"/>
              </a:spcAft>
              <a:buClr>
                <a:schemeClr val="dk1"/>
              </a:buClr>
              <a:buSzPts val="1400"/>
              <a:buFont typeface="Arial"/>
              <a:buChar char="○"/>
              <a:defRPr/>
            </a:lvl2pPr>
            <a:lvl3pPr lvl="2" algn="ctr">
              <a:lnSpc>
                <a:spcPct val="115000"/>
              </a:lnSpc>
              <a:spcBef>
                <a:spcPts val="0"/>
              </a:spcBef>
              <a:spcAft>
                <a:spcPts val="0"/>
              </a:spcAft>
              <a:buClr>
                <a:schemeClr val="dk1"/>
              </a:buClr>
              <a:buSzPts val="1400"/>
              <a:buFont typeface="Arial"/>
              <a:buChar char="■"/>
              <a:defRPr/>
            </a:lvl3pPr>
            <a:lvl4pPr lvl="3" algn="ctr">
              <a:lnSpc>
                <a:spcPct val="115000"/>
              </a:lnSpc>
              <a:spcBef>
                <a:spcPts val="0"/>
              </a:spcBef>
              <a:spcAft>
                <a:spcPts val="0"/>
              </a:spcAft>
              <a:buClr>
                <a:schemeClr val="dk1"/>
              </a:buClr>
              <a:buSzPts val="1400"/>
              <a:buFont typeface="Arial"/>
              <a:buChar char="●"/>
              <a:defRPr/>
            </a:lvl4pPr>
            <a:lvl5pPr lvl="4" algn="ctr">
              <a:lnSpc>
                <a:spcPct val="115000"/>
              </a:lnSpc>
              <a:spcBef>
                <a:spcPts val="0"/>
              </a:spcBef>
              <a:spcAft>
                <a:spcPts val="0"/>
              </a:spcAft>
              <a:buClr>
                <a:schemeClr val="dk1"/>
              </a:buClr>
              <a:buSzPts val="1400"/>
              <a:buFont typeface="Arial"/>
              <a:buChar char="○"/>
              <a:defRPr/>
            </a:lvl5pPr>
            <a:lvl6pPr lvl="5" algn="ctr">
              <a:lnSpc>
                <a:spcPct val="115000"/>
              </a:lnSpc>
              <a:spcBef>
                <a:spcPts val="0"/>
              </a:spcBef>
              <a:spcAft>
                <a:spcPts val="0"/>
              </a:spcAft>
              <a:buClr>
                <a:schemeClr val="dk1"/>
              </a:buClr>
              <a:buSzPts val="1400"/>
              <a:buFont typeface="Arial"/>
              <a:buChar char="■"/>
              <a:defRPr/>
            </a:lvl6pPr>
            <a:lvl7pPr lvl="6" algn="ctr">
              <a:lnSpc>
                <a:spcPct val="115000"/>
              </a:lnSpc>
              <a:spcBef>
                <a:spcPts val="0"/>
              </a:spcBef>
              <a:spcAft>
                <a:spcPts val="0"/>
              </a:spcAft>
              <a:buClr>
                <a:schemeClr val="dk1"/>
              </a:buClr>
              <a:buSzPts val="1400"/>
              <a:buFont typeface="Arial"/>
              <a:buChar char="●"/>
              <a:defRPr/>
            </a:lvl7pPr>
            <a:lvl8pPr lvl="7" algn="ctr">
              <a:lnSpc>
                <a:spcPct val="115000"/>
              </a:lnSpc>
              <a:spcBef>
                <a:spcPts val="0"/>
              </a:spcBef>
              <a:spcAft>
                <a:spcPts val="0"/>
              </a:spcAft>
              <a:buClr>
                <a:schemeClr val="dk1"/>
              </a:buClr>
              <a:buSzPts val="1400"/>
              <a:buFont typeface="Arial"/>
              <a:buChar char="○"/>
              <a:defRPr/>
            </a:lvl8pPr>
            <a:lvl9pPr lvl="8" algn="ctr">
              <a:lnSpc>
                <a:spcPct val="115000"/>
              </a:lnSpc>
              <a:spcBef>
                <a:spcPts val="0"/>
              </a:spcBef>
              <a:spcAft>
                <a:spcPts val="0"/>
              </a:spcAft>
              <a:buClr>
                <a:schemeClr val="dk1"/>
              </a:buClr>
              <a:buSzPts val="1400"/>
              <a:buFont typeface="Arial"/>
              <a:buChar char="■"/>
              <a:defRPr/>
            </a:lvl9pPr>
          </a:lstStyle>
          <a:p>
            <a:endParaRPr/>
          </a:p>
        </p:txBody>
      </p:sp>
      <p:grpSp>
        <p:nvGrpSpPr>
          <p:cNvPr id="784" name="Google Shape;784;p15"/>
          <p:cNvGrpSpPr/>
          <p:nvPr/>
        </p:nvGrpSpPr>
        <p:grpSpPr>
          <a:xfrm>
            <a:off x="373562" y="4580000"/>
            <a:ext cx="1209043" cy="370651"/>
            <a:chOff x="7469012" y="531112"/>
            <a:chExt cx="1209043" cy="370651"/>
          </a:xfrm>
        </p:grpSpPr>
        <p:grpSp>
          <p:nvGrpSpPr>
            <p:cNvPr id="785" name="Google Shape;785;p15"/>
            <p:cNvGrpSpPr/>
            <p:nvPr/>
          </p:nvGrpSpPr>
          <p:grpSpPr>
            <a:xfrm>
              <a:off x="7877838" y="531112"/>
              <a:ext cx="457313" cy="370651"/>
              <a:chOff x="955700" y="-622436"/>
              <a:chExt cx="457313" cy="370651"/>
            </a:xfrm>
          </p:grpSpPr>
          <p:sp>
            <p:nvSpPr>
              <p:cNvPr id="786" name="Google Shape;786;p15"/>
              <p:cNvSpPr/>
              <p:nvPr/>
            </p:nvSpPr>
            <p:spPr>
              <a:xfrm>
                <a:off x="1243274" y="-622436"/>
                <a:ext cx="149013" cy="74468"/>
              </a:xfrm>
              <a:custGeom>
                <a:avLst/>
                <a:gdLst/>
                <a:ahLst/>
                <a:cxnLst/>
                <a:rect l="l" t="t" r="r" b="b"/>
                <a:pathLst>
                  <a:path w="3874" h="1936" extrusionOk="0">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15"/>
              <p:cNvSpPr/>
              <p:nvPr/>
            </p:nvSpPr>
            <p:spPr>
              <a:xfrm>
                <a:off x="1053673" y="-620166"/>
                <a:ext cx="237021" cy="229444"/>
              </a:xfrm>
              <a:custGeom>
                <a:avLst/>
                <a:gdLst/>
                <a:ahLst/>
                <a:cxnLst/>
                <a:rect l="l" t="t" r="r" b="b"/>
                <a:pathLst>
                  <a:path w="6162" h="5965" extrusionOk="0">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15"/>
              <p:cNvSpPr/>
              <p:nvPr/>
            </p:nvSpPr>
            <p:spPr>
              <a:xfrm>
                <a:off x="1024670" y="-582315"/>
                <a:ext cx="388343" cy="330530"/>
              </a:xfrm>
              <a:custGeom>
                <a:avLst/>
                <a:gdLst/>
                <a:ahLst/>
                <a:cxnLst/>
                <a:rect l="l" t="t" r="r" b="b"/>
                <a:pathLst>
                  <a:path w="10096" h="8593" extrusionOk="0">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15"/>
              <p:cNvSpPr/>
              <p:nvPr/>
            </p:nvSpPr>
            <p:spPr>
              <a:xfrm>
                <a:off x="955700" y="-436298"/>
                <a:ext cx="164861" cy="180709"/>
              </a:xfrm>
              <a:custGeom>
                <a:avLst/>
                <a:gdLst/>
                <a:ahLst/>
                <a:cxnLst/>
                <a:rect l="l" t="t" r="r" b="b"/>
                <a:pathLst>
                  <a:path w="4286" h="4698" extrusionOk="0">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0" name="Google Shape;790;p15"/>
            <p:cNvSpPr/>
            <p:nvPr/>
          </p:nvSpPr>
          <p:spPr>
            <a:xfrm>
              <a:off x="8559696" y="698402"/>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15"/>
            <p:cNvSpPr/>
            <p:nvPr/>
          </p:nvSpPr>
          <p:spPr>
            <a:xfrm>
              <a:off x="7469012" y="685009"/>
              <a:ext cx="144335" cy="144335"/>
            </a:xfrm>
            <a:custGeom>
              <a:avLst/>
              <a:gdLst/>
              <a:ahLst/>
              <a:cxnLst/>
              <a:rect l="l" t="t" r="r" b="b"/>
              <a:pathLst>
                <a:path w="5673" h="5673" extrusionOk="0">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792"/>
        <p:cNvGrpSpPr/>
        <p:nvPr/>
      </p:nvGrpSpPr>
      <p:grpSpPr>
        <a:xfrm>
          <a:off x="0" y="0"/>
          <a:ext cx="0" cy="0"/>
          <a:chOff x="0" y="0"/>
          <a:chExt cx="0" cy="0"/>
        </a:xfrm>
      </p:grpSpPr>
      <p:sp>
        <p:nvSpPr>
          <p:cNvPr id="793" name="Google Shape;793;p12"/>
          <p:cNvSpPr txBox="1">
            <a:spLocks noGrp="1"/>
          </p:cNvSpPr>
          <p:nvPr>
            <p:ph type="ctrTitle"/>
          </p:nvPr>
        </p:nvSpPr>
        <p:spPr>
          <a:xfrm>
            <a:off x="1065650" y="744725"/>
            <a:ext cx="4892400" cy="1203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8500"/>
              <a:buNone/>
              <a:defRPr sz="8500"/>
            </a:lvl1pPr>
            <a:lvl2pPr lvl="1" algn="ctr">
              <a:lnSpc>
                <a:spcPct val="100000"/>
              </a:lnSpc>
              <a:spcBef>
                <a:spcPts val="0"/>
              </a:spcBef>
              <a:spcAft>
                <a:spcPts val="0"/>
              </a:spcAft>
              <a:buSzPts val="8500"/>
              <a:buNone/>
              <a:defRPr sz="8500"/>
            </a:lvl2pPr>
            <a:lvl3pPr lvl="2" algn="ctr">
              <a:lnSpc>
                <a:spcPct val="100000"/>
              </a:lnSpc>
              <a:spcBef>
                <a:spcPts val="0"/>
              </a:spcBef>
              <a:spcAft>
                <a:spcPts val="0"/>
              </a:spcAft>
              <a:buSzPts val="8500"/>
              <a:buNone/>
              <a:defRPr sz="8500"/>
            </a:lvl3pPr>
            <a:lvl4pPr lvl="3" algn="ctr">
              <a:lnSpc>
                <a:spcPct val="100000"/>
              </a:lnSpc>
              <a:spcBef>
                <a:spcPts val="0"/>
              </a:spcBef>
              <a:spcAft>
                <a:spcPts val="0"/>
              </a:spcAft>
              <a:buSzPts val="8500"/>
              <a:buNone/>
              <a:defRPr sz="8500"/>
            </a:lvl4pPr>
            <a:lvl5pPr lvl="4" algn="ctr">
              <a:lnSpc>
                <a:spcPct val="100000"/>
              </a:lnSpc>
              <a:spcBef>
                <a:spcPts val="0"/>
              </a:spcBef>
              <a:spcAft>
                <a:spcPts val="0"/>
              </a:spcAft>
              <a:buSzPts val="8500"/>
              <a:buNone/>
              <a:defRPr sz="8500"/>
            </a:lvl5pPr>
            <a:lvl6pPr lvl="5" algn="ctr">
              <a:lnSpc>
                <a:spcPct val="100000"/>
              </a:lnSpc>
              <a:spcBef>
                <a:spcPts val="0"/>
              </a:spcBef>
              <a:spcAft>
                <a:spcPts val="0"/>
              </a:spcAft>
              <a:buSzPts val="8500"/>
              <a:buNone/>
              <a:defRPr sz="8500"/>
            </a:lvl6pPr>
            <a:lvl7pPr lvl="6" algn="ctr">
              <a:lnSpc>
                <a:spcPct val="100000"/>
              </a:lnSpc>
              <a:spcBef>
                <a:spcPts val="0"/>
              </a:spcBef>
              <a:spcAft>
                <a:spcPts val="0"/>
              </a:spcAft>
              <a:buSzPts val="8500"/>
              <a:buNone/>
              <a:defRPr sz="8500"/>
            </a:lvl7pPr>
            <a:lvl8pPr lvl="7" algn="ctr">
              <a:lnSpc>
                <a:spcPct val="100000"/>
              </a:lnSpc>
              <a:spcBef>
                <a:spcPts val="0"/>
              </a:spcBef>
              <a:spcAft>
                <a:spcPts val="0"/>
              </a:spcAft>
              <a:buSzPts val="8500"/>
              <a:buNone/>
              <a:defRPr sz="8500"/>
            </a:lvl8pPr>
            <a:lvl9pPr lvl="8" algn="ctr">
              <a:lnSpc>
                <a:spcPct val="100000"/>
              </a:lnSpc>
              <a:spcBef>
                <a:spcPts val="0"/>
              </a:spcBef>
              <a:spcAft>
                <a:spcPts val="0"/>
              </a:spcAft>
              <a:buSzPts val="8500"/>
              <a:buNone/>
              <a:defRPr sz="8500"/>
            </a:lvl9pPr>
          </a:lstStyle>
          <a:p>
            <a:endParaRPr/>
          </a:p>
        </p:txBody>
      </p:sp>
      <p:sp>
        <p:nvSpPr>
          <p:cNvPr id="794" name="Google Shape;794;p12"/>
          <p:cNvSpPr txBox="1">
            <a:spLocks noGrp="1"/>
          </p:cNvSpPr>
          <p:nvPr>
            <p:ph type="subTitle" idx="1"/>
          </p:nvPr>
        </p:nvSpPr>
        <p:spPr>
          <a:xfrm>
            <a:off x="1065650" y="1834575"/>
            <a:ext cx="4122600" cy="1137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795" name="Google Shape;795;p12"/>
          <p:cNvSpPr txBox="1">
            <a:spLocks noGrp="1"/>
          </p:cNvSpPr>
          <p:nvPr>
            <p:ph type="subTitle" idx="2"/>
          </p:nvPr>
        </p:nvSpPr>
        <p:spPr>
          <a:xfrm>
            <a:off x="1065650" y="4315400"/>
            <a:ext cx="2544300" cy="288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None/>
              <a:defRPr sz="11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96"/>
        <p:cNvGrpSpPr/>
        <p:nvPr/>
      </p:nvGrpSpPr>
      <p:grpSpPr>
        <a:xfrm>
          <a:off x="0" y="0"/>
          <a:ext cx="0" cy="0"/>
          <a:chOff x="0" y="0"/>
          <a:chExt cx="0" cy="0"/>
        </a:xfrm>
      </p:grpSpPr>
      <p:sp>
        <p:nvSpPr>
          <p:cNvPr id="797" name="Google Shape;797;p13"/>
          <p:cNvSpPr txBox="1">
            <a:spLocks noGrp="1"/>
          </p:cNvSpPr>
          <p:nvPr>
            <p:ph type="ctrTitle"/>
          </p:nvPr>
        </p:nvSpPr>
        <p:spPr>
          <a:xfrm>
            <a:off x="713225" y="827938"/>
            <a:ext cx="4411200" cy="2679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8500"/>
              <a:buNone/>
              <a:defRPr sz="5600"/>
            </a:lvl1pPr>
            <a:lvl2pPr lvl="1" algn="ctr">
              <a:lnSpc>
                <a:spcPct val="100000"/>
              </a:lnSpc>
              <a:spcBef>
                <a:spcPts val="0"/>
              </a:spcBef>
              <a:spcAft>
                <a:spcPts val="0"/>
              </a:spcAft>
              <a:buSzPts val="8500"/>
              <a:buNone/>
              <a:defRPr sz="8500"/>
            </a:lvl2pPr>
            <a:lvl3pPr lvl="2" algn="ctr">
              <a:lnSpc>
                <a:spcPct val="100000"/>
              </a:lnSpc>
              <a:spcBef>
                <a:spcPts val="0"/>
              </a:spcBef>
              <a:spcAft>
                <a:spcPts val="0"/>
              </a:spcAft>
              <a:buSzPts val="8500"/>
              <a:buNone/>
              <a:defRPr sz="8500"/>
            </a:lvl3pPr>
            <a:lvl4pPr lvl="3" algn="ctr">
              <a:lnSpc>
                <a:spcPct val="100000"/>
              </a:lnSpc>
              <a:spcBef>
                <a:spcPts val="0"/>
              </a:spcBef>
              <a:spcAft>
                <a:spcPts val="0"/>
              </a:spcAft>
              <a:buSzPts val="8500"/>
              <a:buNone/>
              <a:defRPr sz="8500"/>
            </a:lvl4pPr>
            <a:lvl5pPr lvl="4" algn="ctr">
              <a:lnSpc>
                <a:spcPct val="100000"/>
              </a:lnSpc>
              <a:spcBef>
                <a:spcPts val="0"/>
              </a:spcBef>
              <a:spcAft>
                <a:spcPts val="0"/>
              </a:spcAft>
              <a:buSzPts val="8500"/>
              <a:buNone/>
              <a:defRPr sz="8500"/>
            </a:lvl5pPr>
            <a:lvl6pPr lvl="5" algn="ctr">
              <a:lnSpc>
                <a:spcPct val="100000"/>
              </a:lnSpc>
              <a:spcBef>
                <a:spcPts val="0"/>
              </a:spcBef>
              <a:spcAft>
                <a:spcPts val="0"/>
              </a:spcAft>
              <a:buSzPts val="8500"/>
              <a:buNone/>
              <a:defRPr sz="8500"/>
            </a:lvl6pPr>
            <a:lvl7pPr lvl="6" algn="ctr">
              <a:lnSpc>
                <a:spcPct val="100000"/>
              </a:lnSpc>
              <a:spcBef>
                <a:spcPts val="0"/>
              </a:spcBef>
              <a:spcAft>
                <a:spcPts val="0"/>
              </a:spcAft>
              <a:buSzPts val="8500"/>
              <a:buNone/>
              <a:defRPr sz="8500"/>
            </a:lvl7pPr>
            <a:lvl8pPr lvl="7" algn="ctr">
              <a:lnSpc>
                <a:spcPct val="100000"/>
              </a:lnSpc>
              <a:spcBef>
                <a:spcPts val="0"/>
              </a:spcBef>
              <a:spcAft>
                <a:spcPts val="0"/>
              </a:spcAft>
              <a:buSzPts val="8500"/>
              <a:buNone/>
              <a:defRPr sz="8500"/>
            </a:lvl8pPr>
            <a:lvl9pPr lvl="8" algn="ctr">
              <a:lnSpc>
                <a:spcPct val="100000"/>
              </a:lnSpc>
              <a:spcBef>
                <a:spcPts val="0"/>
              </a:spcBef>
              <a:spcAft>
                <a:spcPts val="0"/>
              </a:spcAft>
              <a:buSzPts val="8500"/>
              <a:buNone/>
              <a:defRPr sz="8500"/>
            </a:lvl9pPr>
          </a:lstStyle>
          <a:p>
            <a:endParaRPr/>
          </a:p>
        </p:txBody>
      </p:sp>
      <p:sp>
        <p:nvSpPr>
          <p:cNvPr id="798" name="Google Shape;798;p13"/>
          <p:cNvSpPr txBox="1">
            <a:spLocks noGrp="1"/>
          </p:cNvSpPr>
          <p:nvPr>
            <p:ph type="subTitle" idx="1"/>
          </p:nvPr>
        </p:nvSpPr>
        <p:spPr>
          <a:xfrm>
            <a:off x="713225" y="3667563"/>
            <a:ext cx="2182500" cy="64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99"/>
        <p:cNvGrpSpPr/>
        <p:nvPr/>
      </p:nvGrpSpPr>
      <p:grpSpPr>
        <a:xfrm>
          <a:off x="0" y="0"/>
          <a:ext cx="0" cy="0"/>
          <a:chOff x="0" y="0"/>
          <a:chExt cx="0" cy="0"/>
        </a:xfrm>
      </p:grpSpPr>
      <p:sp>
        <p:nvSpPr>
          <p:cNvPr id="800" name="Google Shape;800;p14"/>
          <p:cNvSpPr txBox="1">
            <a:spLocks noGrp="1"/>
          </p:cNvSpPr>
          <p:nvPr>
            <p:ph type="title"/>
          </p:nvPr>
        </p:nvSpPr>
        <p:spPr>
          <a:xfrm>
            <a:off x="2117200" y="1531800"/>
            <a:ext cx="3759600" cy="1479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801" name="Google Shape;801;p14"/>
          <p:cNvSpPr txBox="1">
            <a:spLocks noGrp="1"/>
          </p:cNvSpPr>
          <p:nvPr>
            <p:ph type="title" idx="2"/>
          </p:nvPr>
        </p:nvSpPr>
        <p:spPr>
          <a:xfrm>
            <a:off x="713225" y="1531800"/>
            <a:ext cx="1252800" cy="20799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0000"/>
              <a:buNone/>
              <a:defRPr sz="6000">
                <a:solidFill>
                  <a:schemeClr val="lt1"/>
                </a:solidFill>
              </a:defRPr>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endParaRPr/>
          </a:p>
        </p:txBody>
      </p:sp>
      <p:sp>
        <p:nvSpPr>
          <p:cNvPr id="802" name="Google Shape;802;p14"/>
          <p:cNvSpPr txBox="1">
            <a:spLocks noGrp="1"/>
          </p:cNvSpPr>
          <p:nvPr>
            <p:ph type="subTitle" idx="1"/>
          </p:nvPr>
        </p:nvSpPr>
        <p:spPr>
          <a:xfrm>
            <a:off x="2117200" y="3194400"/>
            <a:ext cx="3759600" cy="417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803" name="Google Shape;803;p14"/>
          <p:cNvSpPr/>
          <p:nvPr/>
        </p:nvSpPr>
        <p:spPr>
          <a:xfrm>
            <a:off x="-11175" y="4900550"/>
            <a:ext cx="9144000" cy="243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4"/>
        <p:cNvGrpSpPr/>
        <p:nvPr/>
      </p:nvGrpSpPr>
      <p:grpSpPr>
        <a:xfrm>
          <a:off x="0" y="0"/>
          <a:ext cx="0" cy="0"/>
          <a:chOff x="0" y="0"/>
          <a:chExt cx="0" cy="0"/>
        </a:xfrm>
      </p:grpSpPr>
      <p:sp>
        <p:nvSpPr>
          <p:cNvPr id="805" name="Google Shape;805;p16"/>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3"/>
        <p:cNvGrpSpPr/>
        <p:nvPr/>
      </p:nvGrpSpPr>
      <p:grpSpPr>
        <a:xfrm>
          <a:off x="0" y="0"/>
          <a:ext cx="0" cy="0"/>
          <a:chOff x="0" y="0"/>
          <a:chExt cx="0" cy="0"/>
        </a:xfrm>
      </p:grpSpPr>
      <p:sp>
        <p:nvSpPr>
          <p:cNvPr id="74" name="Google Shape;74;p45"/>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sp>
        <p:nvSpPr>
          <p:cNvPr id="75" name="Google Shape;75;p45"/>
          <p:cNvSpPr txBox="1">
            <a:spLocks noGrp="1"/>
          </p:cNvSpPr>
          <p:nvPr>
            <p:ph type="body" idx="1"/>
          </p:nvPr>
        </p:nvSpPr>
        <p:spPr>
          <a:xfrm>
            <a:off x="1262100" y="1155575"/>
            <a:ext cx="6619800" cy="14514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chemeClr val="accent2"/>
              </a:buClr>
              <a:buSzPts val="1400"/>
              <a:buFont typeface="Nunito Light"/>
              <a:buChar char="●"/>
              <a:defRPr/>
            </a:lvl1pPr>
            <a:lvl2pPr marL="914400" lvl="1" indent="-317500" algn="l">
              <a:lnSpc>
                <a:spcPct val="100000"/>
              </a:lnSpc>
              <a:spcBef>
                <a:spcPts val="0"/>
              </a:spcBef>
              <a:spcAft>
                <a:spcPts val="0"/>
              </a:spcAft>
              <a:buClr>
                <a:srgbClr val="333333"/>
              </a:buClr>
              <a:buSzPts val="1400"/>
              <a:buFont typeface="Nunito Light"/>
              <a:buChar char="○"/>
              <a:defRPr/>
            </a:lvl2pPr>
            <a:lvl3pPr marL="1371600" lvl="2" indent="-317500" algn="l">
              <a:lnSpc>
                <a:spcPct val="100000"/>
              </a:lnSpc>
              <a:spcBef>
                <a:spcPts val="0"/>
              </a:spcBef>
              <a:spcAft>
                <a:spcPts val="0"/>
              </a:spcAft>
              <a:buClr>
                <a:srgbClr val="333333"/>
              </a:buClr>
              <a:buSzPts val="1400"/>
              <a:buFont typeface="Nunito Light"/>
              <a:buChar char="■"/>
              <a:defRPr/>
            </a:lvl3pPr>
            <a:lvl4pPr marL="1828800" lvl="3" indent="-317500" algn="l">
              <a:lnSpc>
                <a:spcPct val="100000"/>
              </a:lnSpc>
              <a:spcBef>
                <a:spcPts val="0"/>
              </a:spcBef>
              <a:spcAft>
                <a:spcPts val="0"/>
              </a:spcAft>
              <a:buClr>
                <a:srgbClr val="333333"/>
              </a:buClr>
              <a:buSzPts val="1400"/>
              <a:buFont typeface="Nunito Light"/>
              <a:buChar char="●"/>
              <a:defRPr/>
            </a:lvl4pPr>
            <a:lvl5pPr marL="2286000" lvl="4" indent="-317500" algn="l">
              <a:lnSpc>
                <a:spcPct val="100000"/>
              </a:lnSpc>
              <a:spcBef>
                <a:spcPts val="0"/>
              </a:spcBef>
              <a:spcAft>
                <a:spcPts val="0"/>
              </a:spcAft>
              <a:buClr>
                <a:srgbClr val="333333"/>
              </a:buClr>
              <a:buSzPts val="1400"/>
              <a:buFont typeface="Nunito Light"/>
              <a:buChar char="○"/>
              <a:defRPr/>
            </a:lvl5pPr>
            <a:lvl6pPr marL="2743200" lvl="5" indent="-317500" algn="l">
              <a:lnSpc>
                <a:spcPct val="100000"/>
              </a:lnSpc>
              <a:spcBef>
                <a:spcPts val="0"/>
              </a:spcBef>
              <a:spcAft>
                <a:spcPts val="0"/>
              </a:spcAft>
              <a:buClr>
                <a:srgbClr val="333333"/>
              </a:buClr>
              <a:buSzPts val="1400"/>
              <a:buFont typeface="Nunito Light"/>
              <a:buChar char="■"/>
              <a:defRPr/>
            </a:lvl6pPr>
            <a:lvl7pPr marL="3200400" lvl="6" indent="-317500" algn="l">
              <a:lnSpc>
                <a:spcPct val="100000"/>
              </a:lnSpc>
              <a:spcBef>
                <a:spcPts val="0"/>
              </a:spcBef>
              <a:spcAft>
                <a:spcPts val="0"/>
              </a:spcAft>
              <a:buClr>
                <a:srgbClr val="333333"/>
              </a:buClr>
              <a:buSzPts val="1400"/>
              <a:buFont typeface="Nunito Light"/>
              <a:buChar char="●"/>
              <a:defRPr/>
            </a:lvl7pPr>
            <a:lvl8pPr marL="3657600" lvl="7" indent="-317500" algn="l">
              <a:lnSpc>
                <a:spcPct val="100000"/>
              </a:lnSpc>
              <a:spcBef>
                <a:spcPts val="0"/>
              </a:spcBef>
              <a:spcAft>
                <a:spcPts val="0"/>
              </a:spcAft>
              <a:buClr>
                <a:srgbClr val="333333"/>
              </a:buClr>
              <a:buSzPts val="1400"/>
              <a:buFont typeface="Nunito Light"/>
              <a:buChar char="○"/>
              <a:defRPr/>
            </a:lvl8pPr>
            <a:lvl9pPr marL="4114800" lvl="8" indent="-317500" algn="l">
              <a:lnSpc>
                <a:spcPct val="100000"/>
              </a:lnSpc>
              <a:spcBef>
                <a:spcPts val="0"/>
              </a:spcBef>
              <a:spcAft>
                <a:spcPts val="0"/>
              </a:spcAft>
              <a:buClr>
                <a:srgbClr val="333333"/>
              </a:buClr>
              <a:buSzPts val="1400"/>
              <a:buFont typeface="Nunito Light"/>
              <a:buChar char="■"/>
              <a:defRPr/>
            </a:lvl9pPr>
          </a:lstStyle>
          <a:p>
            <a:endParaRPr/>
          </a:p>
        </p:txBody>
      </p:sp>
      <p:grpSp>
        <p:nvGrpSpPr>
          <p:cNvPr id="76" name="Google Shape;76;p45"/>
          <p:cNvGrpSpPr/>
          <p:nvPr/>
        </p:nvGrpSpPr>
        <p:grpSpPr>
          <a:xfrm>
            <a:off x="215625" y="112339"/>
            <a:ext cx="8852713" cy="5156011"/>
            <a:chOff x="215625" y="112339"/>
            <a:chExt cx="8852713" cy="5156011"/>
          </a:xfrm>
        </p:grpSpPr>
        <p:sp>
          <p:nvSpPr>
            <p:cNvPr id="77" name="Google Shape;77;p45"/>
            <p:cNvSpPr/>
            <p:nvPr/>
          </p:nvSpPr>
          <p:spPr>
            <a:xfrm rot="10800000" flipH="1">
              <a:off x="215625" y="2020102"/>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78" name="Google Shape;78;p45"/>
            <p:cNvGrpSpPr/>
            <p:nvPr/>
          </p:nvGrpSpPr>
          <p:grpSpPr>
            <a:xfrm rot="10800000" flipH="1">
              <a:off x="346109" y="4864099"/>
              <a:ext cx="777449" cy="404251"/>
              <a:chOff x="-794166" y="-3748111"/>
              <a:chExt cx="777449" cy="404251"/>
            </a:xfrm>
          </p:grpSpPr>
          <p:sp>
            <p:nvSpPr>
              <p:cNvPr id="79" name="Google Shape;79;p45"/>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 name="Google Shape;80;p45"/>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 name="Google Shape;81;p45"/>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 name="Google Shape;82;p45"/>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 name="Google Shape;83;p45"/>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 name="Google Shape;84;p45"/>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 name="Google Shape;85;p45"/>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 name="Google Shape;86;p45"/>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 name="Google Shape;87;p45"/>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 name="Google Shape;88;p45"/>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 name="Google Shape;89;p45"/>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 name="Google Shape;90;p45"/>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 name="Google Shape;91;p45"/>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 name="Google Shape;92;p45"/>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 name="Google Shape;93;p45"/>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94" name="Google Shape;94;p45"/>
            <p:cNvSpPr/>
            <p:nvPr/>
          </p:nvSpPr>
          <p:spPr>
            <a:xfrm rot="10800000" flipH="1">
              <a:off x="8362000" y="4864102"/>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95" name="Google Shape;95;p45"/>
            <p:cNvSpPr/>
            <p:nvPr/>
          </p:nvSpPr>
          <p:spPr>
            <a:xfrm rot="10800000" flipH="1">
              <a:off x="2386425" y="112339"/>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96" name="Google Shape;96;p45"/>
            <p:cNvSpPr/>
            <p:nvPr/>
          </p:nvSpPr>
          <p:spPr>
            <a:xfrm rot="10800000" flipH="1">
              <a:off x="8934538" y="1554377"/>
              <a:ext cx="133800" cy="133800"/>
            </a:xfrm>
            <a:prstGeom prst="donut">
              <a:avLst>
                <a:gd name="adj" fmla="val 25000"/>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grpSp>
        <p:nvGrpSpPr>
          <p:cNvPr id="97" name="Google Shape;97;p45"/>
          <p:cNvGrpSpPr/>
          <p:nvPr/>
        </p:nvGrpSpPr>
        <p:grpSpPr>
          <a:xfrm>
            <a:off x="-2083378" y="-138761"/>
            <a:ext cx="11493752" cy="3522254"/>
            <a:chOff x="-2083378" y="-138761"/>
            <a:chExt cx="11493752" cy="3522254"/>
          </a:xfrm>
        </p:grpSpPr>
        <p:sp>
          <p:nvSpPr>
            <p:cNvPr id="98" name="Google Shape;98;p45"/>
            <p:cNvSpPr/>
            <p:nvPr/>
          </p:nvSpPr>
          <p:spPr>
            <a:xfrm flipH="1">
              <a:off x="8287712" y="158879"/>
              <a:ext cx="1122662" cy="288219"/>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 name="Google Shape;99;p45"/>
            <p:cNvSpPr/>
            <p:nvPr/>
          </p:nvSpPr>
          <p:spPr>
            <a:xfrm rot="10800000" flipH="1">
              <a:off x="-2083378" y="-138761"/>
              <a:ext cx="3470100" cy="316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100" name="Google Shape;100;p45"/>
            <p:cNvGrpSpPr/>
            <p:nvPr/>
          </p:nvGrpSpPr>
          <p:grpSpPr>
            <a:xfrm>
              <a:off x="8636966" y="2963834"/>
              <a:ext cx="424159" cy="419659"/>
              <a:chOff x="-1182750" y="3962900"/>
              <a:chExt cx="294575" cy="291450"/>
            </a:xfrm>
          </p:grpSpPr>
          <p:sp>
            <p:nvSpPr>
              <p:cNvPr id="101" name="Google Shape;101;p4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4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4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4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4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4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4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06"/>
        <p:cNvGrpSpPr/>
        <p:nvPr/>
      </p:nvGrpSpPr>
      <p:grpSpPr>
        <a:xfrm>
          <a:off x="0" y="0"/>
          <a:ext cx="0" cy="0"/>
          <a:chOff x="0" y="0"/>
          <a:chExt cx="0" cy="0"/>
        </a:xfrm>
      </p:grpSpPr>
      <p:sp>
        <p:nvSpPr>
          <p:cNvPr id="807" name="Google Shape;807;p17"/>
          <p:cNvSpPr txBox="1">
            <a:spLocks noGrp="1"/>
          </p:cNvSpPr>
          <p:nvPr>
            <p:ph type="title"/>
          </p:nvPr>
        </p:nvSpPr>
        <p:spPr>
          <a:xfrm>
            <a:off x="3276600" y="1207113"/>
            <a:ext cx="5097300" cy="1512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40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808" name="Google Shape;808;p17"/>
          <p:cNvSpPr txBox="1">
            <a:spLocks noGrp="1"/>
          </p:cNvSpPr>
          <p:nvPr>
            <p:ph type="subTitle" idx="1"/>
          </p:nvPr>
        </p:nvSpPr>
        <p:spPr>
          <a:xfrm>
            <a:off x="3276600" y="2869588"/>
            <a:ext cx="5097300" cy="1066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09"/>
        <p:cNvGrpSpPr/>
        <p:nvPr/>
      </p:nvGrpSpPr>
      <p:grpSpPr>
        <a:xfrm>
          <a:off x="0" y="0"/>
          <a:ext cx="0" cy="0"/>
          <a:chOff x="0" y="0"/>
          <a:chExt cx="0" cy="0"/>
        </a:xfrm>
      </p:grpSpPr>
      <p:sp>
        <p:nvSpPr>
          <p:cNvPr id="810" name="Google Shape;810;p18"/>
          <p:cNvSpPr txBox="1">
            <a:spLocks noGrp="1"/>
          </p:cNvSpPr>
          <p:nvPr>
            <p:ph type="title"/>
          </p:nvPr>
        </p:nvSpPr>
        <p:spPr>
          <a:xfrm>
            <a:off x="713225" y="1360650"/>
            <a:ext cx="5792400" cy="223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8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11"/>
        <p:cNvGrpSpPr/>
        <p:nvPr/>
      </p:nvGrpSpPr>
      <p:grpSpPr>
        <a:xfrm>
          <a:off x="0" y="0"/>
          <a:ext cx="0" cy="0"/>
          <a:chOff x="0" y="0"/>
          <a:chExt cx="0" cy="0"/>
        </a:xfrm>
      </p:grpSpPr>
      <p:sp>
        <p:nvSpPr>
          <p:cNvPr id="812" name="Google Shape;812;p19"/>
          <p:cNvSpPr txBox="1">
            <a:spLocks noGrp="1"/>
          </p:cNvSpPr>
          <p:nvPr>
            <p:ph type="body" idx="1"/>
          </p:nvPr>
        </p:nvSpPr>
        <p:spPr>
          <a:xfrm>
            <a:off x="720000" y="2448513"/>
            <a:ext cx="4047000" cy="1944300"/>
          </a:xfrm>
          <a:prstGeom prst="rect">
            <a:avLst/>
          </a:prstGeom>
          <a:noFill/>
          <a:ln>
            <a:noFill/>
          </a:ln>
        </p:spPr>
        <p:txBody>
          <a:bodyPr spcFirstLastPara="1" wrap="square" lIns="91425" tIns="91425" rIns="91425" bIns="91425" anchor="t" anchorCtr="0">
            <a:noAutofit/>
          </a:bodyPr>
          <a:lstStyle>
            <a:lvl1pPr marL="457200" lvl="0" indent="-279400" algn="l">
              <a:lnSpc>
                <a:spcPct val="100000"/>
              </a:lnSpc>
              <a:spcBef>
                <a:spcPts val="0"/>
              </a:spcBef>
              <a:spcAft>
                <a:spcPts val="0"/>
              </a:spcAft>
              <a:buSzPts val="800"/>
              <a:buFont typeface="Open Sans"/>
              <a:buChar char="●"/>
              <a:defRPr/>
            </a:lvl1pPr>
            <a:lvl2pPr marL="914400" lvl="1" indent="-279400" algn="l">
              <a:lnSpc>
                <a:spcPct val="115000"/>
              </a:lnSpc>
              <a:spcBef>
                <a:spcPts val="0"/>
              </a:spcBef>
              <a:spcAft>
                <a:spcPts val="0"/>
              </a:spcAft>
              <a:buClr>
                <a:srgbClr val="999999"/>
              </a:buClr>
              <a:buSzPts val="800"/>
              <a:buFont typeface="Open Sans"/>
              <a:buChar char="○"/>
              <a:defRPr/>
            </a:lvl2pPr>
            <a:lvl3pPr marL="1371600" lvl="2" indent="-279400" algn="l">
              <a:lnSpc>
                <a:spcPct val="115000"/>
              </a:lnSpc>
              <a:spcBef>
                <a:spcPts val="0"/>
              </a:spcBef>
              <a:spcAft>
                <a:spcPts val="0"/>
              </a:spcAft>
              <a:buClr>
                <a:srgbClr val="999999"/>
              </a:buClr>
              <a:buSzPts val="800"/>
              <a:buFont typeface="Open Sans"/>
              <a:buChar char="■"/>
              <a:defRPr/>
            </a:lvl3pPr>
            <a:lvl4pPr marL="1828800" lvl="3" indent="-279400" algn="l">
              <a:lnSpc>
                <a:spcPct val="115000"/>
              </a:lnSpc>
              <a:spcBef>
                <a:spcPts val="0"/>
              </a:spcBef>
              <a:spcAft>
                <a:spcPts val="0"/>
              </a:spcAft>
              <a:buClr>
                <a:srgbClr val="999999"/>
              </a:buClr>
              <a:buSzPts val="800"/>
              <a:buFont typeface="Open Sans"/>
              <a:buChar char="●"/>
              <a:defRPr/>
            </a:lvl4pPr>
            <a:lvl5pPr marL="2286000" lvl="4" indent="-304800" algn="l">
              <a:lnSpc>
                <a:spcPct val="115000"/>
              </a:lnSpc>
              <a:spcBef>
                <a:spcPts val="0"/>
              </a:spcBef>
              <a:spcAft>
                <a:spcPts val="0"/>
              </a:spcAft>
              <a:buClr>
                <a:srgbClr val="999999"/>
              </a:buClr>
              <a:buSzPts val="1200"/>
              <a:buFont typeface="Open Sans"/>
              <a:buChar char="○"/>
              <a:defRPr/>
            </a:lvl5pPr>
            <a:lvl6pPr marL="2743200" lvl="5" indent="-304800" algn="l">
              <a:lnSpc>
                <a:spcPct val="115000"/>
              </a:lnSpc>
              <a:spcBef>
                <a:spcPts val="0"/>
              </a:spcBef>
              <a:spcAft>
                <a:spcPts val="0"/>
              </a:spcAft>
              <a:buClr>
                <a:srgbClr val="999999"/>
              </a:buClr>
              <a:buSzPts val="1200"/>
              <a:buFont typeface="Open Sans"/>
              <a:buChar char="■"/>
              <a:defRPr/>
            </a:lvl6pPr>
            <a:lvl7pPr marL="3200400" lvl="6" indent="-273050" algn="l">
              <a:lnSpc>
                <a:spcPct val="115000"/>
              </a:lnSpc>
              <a:spcBef>
                <a:spcPts val="0"/>
              </a:spcBef>
              <a:spcAft>
                <a:spcPts val="0"/>
              </a:spcAft>
              <a:buClr>
                <a:srgbClr val="999999"/>
              </a:buClr>
              <a:buSzPts val="700"/>
              <a:buFont typeface="Open Sans"/>
              <a:buChar char="●"/>
              <a:defRPr/>
            </a:lvl7pPr>
            <a:lvl8pPr marL="3657600" lvl="7" indent="-273050" algn="l">
              <a:lnSpc>
                <a:spcPct val="115000"/>
              </a:lnSpc>
              <a:spcBef>
                <a:spcPts val="0"/>
              </a:spcBef>
              <a:spcAft>
                <a:spcPts val="0"/>
              </a:spcAft>
              <a:buClr>
                <a:srgbClr val="999999"/>
              </a:buClr>
              <a:buSzPts val="700"/>
              <a:buFont typeface="Open Sans"/>
              <a:buChar char="○"/>
              <a:defRPr/>
            </a:lvl8pPr>
            <a:lvl9pPr marL="4114800" lvl="8" indent="-266700" algn="l">
              <a:lnSpc>
                <a:spcPct val="115000"/>
              </a:lnSpc>
              <a:spcBef>
                <a:spcPts val="0"/>
              </a:spcBef>
              <a:spcAft>
                <a:spcPts val="0"/>
              </a:spcAft>
              <a:buClr>
                <a:srgbClr val="999999"/>
              </a:buClr>
              <a:buSzPts val="600"/>
              <a:buFont typeface="Open Sans"/>
              <a:buChar char="■"/>
              <a:defRPr/>
            </a:lvl9pPr>
          </a:lstStyle>
          <a:p>
            <a:endParaRPr/>
          </a:p>
        </p:txBody>
      </p:sp>
      <p:sp>
        <p:nvSpPr>
          <p:cNvPr id="813" name="Google Shape;813;p19"/>
          <p:cNvSpPr txBox="1">
            <a:spLocks noGrp="1"/>
          </p:cNvSpPr>
          <p:nvPr>
            <p:ph type="title"/>
          </p:nvPr>
        </p:nvSpPr>
        <p:spPr>
          <a:xfrm>
            <a:off x="720000" y="750688"/>
            <a:ext cx="4047000" cy="1553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grpSp>
        <p:nvGrpSpPr>
          <p:cNvPr id="814" name="Google Shape;814;p19"/>
          <p:cNvGrpSpPr/>
          <p:nvPr/>
        </p:nvGrpSpPr>
        <p:grpSpPr>
          <a:xfrm>
            <a:off x="720002" y="189484"/>
            <a:ext cx="1585128" cy="350005"/>
            <a:chOff x="7010771" y="697150"/>
            <a:chExt cx="1678628" cy="370650"/>
          </a:xfrm>
        </p:grpSpPr>
        <p:grpSp>
          <p:nvGrpSpPr>
            <p:cNvPr id="815" name="Google Shape;815;p19"/>
            <p:cNvGrpSpPr/>
            <p:nvPr/>
          </p:nvGrpSpPr>
          <p:grpSpPr>
            <a:xfrm>
              <a:off x="7873613" y="697150"/>
              <a:ext cx="457313" cy="370650"/>
              <a:chOff x="1298600" y="-919198"/>
              <a:chExt cx="457313" cy="370650"/>
            </a:xfrm>
          </p:grpSpPr>
          <p:sp>
            <p:nvSpPr>
              <p:cNvPr id="816" name="Google Shape;816;p19"/>
              <p:cNvSpPr/>
              <p:nvPr/>
            </p:nvSpPr>
            <p:spPr>
              <a:xfrm>
                <a:off x="1586174" y="-919198"/>
                <a:ext cx="149013" cy="74468"/>
              </a:xfrm>
              <a:custGeom>
                <a:avLst/>
                <a:gdLst/>
                <a:ahLst/>
                <a:cxnLst/>
                <a:rect l="l" t="t" r="r" b="b"/>
                <a:pathLst>
                  <a:path w="3874" h="1936" extrusionOk="0">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19"/>
              <p:cNvSpPr/>
              <p:nvPr/>
            </p:nvSpPr>
            <p:spPr>
              <a:xfrm>
                <a:off x="1396573" y="-916929"/>
                <a:ext cx="237021" cy="229444"/>
              </a:xfrm>
              <a:custGeom>
                <a:avLst/>
                <a:gdLst/>
                <a:ahLst/>
                <a:cxnLst/>
                <a:rect l="l" t="t" r="r" b="b"/>
                <a:pathLst>
                  <a:path w="6162" h="5965" extrusionOk="0">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19"/>
              <p:cNvSpPr/>
              <p:nvPr/>
            </p:nvSpPr>
            <p:spPr>
              <a:xfrm>
                <a:off x="1367570" y="-879078"/>
                <a:ext cx="388343" cy="330530"/>
              </a:xfrm>
              <a:custGeom>
                <a:avLst/>
                <a:gdLst/>
                <a:ahLst/>
                <a:cxnLst/>
                <a:rect l="l" t="t" r="r" b="b"/>
                <a:pathLst>
                  <a:path w="10096" h="8593" extrusionOk="0">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19"/>
              <p:cNvSpPr/>
              <p:nvPr/>
            </p:nvSpPr>
            <p:spPr>
              <a:xfrm>
                <a:off x="1298600" y="-733060"/>
                <a:ext cx="164861" cy="180709"/>
              </a:xfrm>
              <a:custGeom>
                <a:avLst/>
                <a:gdLst/>
                <a:ahLst/>
                <a:cxnLst/>
                <a:rect l="l" t="t" r="r" b="b"/>
                <a:pathLst>
                  <a:path w="4286" h="4698" extrusionOk="0">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20" name="Google Shape;820;p19"/>
            <p:cNvSpPr/>
            <p:nvPr/>
          </p:nvSpPr>
          <p:spPr>
            <a:xfrm>
              <a:off x="7010771" y="858027"/>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19"/>
            <p:cNvSpPr/>
            <p:nvPr/>
          </p:nvSpPr>
          <p:spPr>
            <a:xfrm>
              <a:off x="7426687" y="843009"/>
              <a:ext cx="144335" cy="144335"/>
            </a:xfrm>
            <a:custGeom>
              <a:avLst/>
              <a:gdLst/>
              <a:ahLst/>
              <a:cxnLst/>
              <a:rect l="l" t="t" r="r" b="b"/>
              <a:pathLst>
                <a:path w="5673" h="5673" extrusionOk="0">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19"/>
            <p:cNvSpPr/>
            <p:nvPr/>
          </p:nvSpPr>
          <p:spPr>
            <a:xfrm>
              <a:off x="8545064" y="842994"/>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23"/>
        <p:cNvGrpSpPr/>
        <p:nvPr/>
      </p:nvGrpSpPr>
      <p:grpSpPr>
        <a:xfrm>
          <a:off x="0" y="0"/>
          <a:ext cx="0" cy="0"/>
          <a:chOff x="0" y="0"/>
          <a:chExt cx="0" cy="0"/>
        </a:xfrm>
      </p:grpSpPr>
      <p:sp>
        <p:nvSpPr>
          <p:cNvPr id="824" name="Google Shape;824;p20"/>
          <p:cNvSpPr txBox="1">
            <a:spLocks noGrp="1"/>
          </p:cNvSpPr>
          <p:nvPr>
            <p:ph type="body" idx="1"/>
          </p:nvPr>
        </p:nvSpPr>
        <p:spPr>
          <a:xfrm>
            <a:off x="720000" y="3514725"/>
            <a:ext cx="4042500" cy="10893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marL="457200" lvl="0" indent="-228600" algn="ctr">
              <a:lnSpc>
                <a:spcPct val="100000"/>
              </a:lnSpc>
              <a:spcBef>
                <a:spcPts val="0"/>
              </a:spcBef>
              <a:spcAft>
                <a:spcPts val="0"/>
              </a:spcAft>
              <a:buSzPts val="1400"/>
              <a:buNone/>
              <a:defRPr sz="3000">
                <a:solidFill>
                  <a:schemeClr val="dk1"/>
                </a:solidFill>
                <a:latin typeface="Montserrat ExtraBold"/>
                <a:ea typeface="Montserrat ExtraBold"/>
                <a:cs typeface="Montserrat ExtraBold"/>
                <a:sym typeface="Montserrat ExtraBold"/>
              </a:defRPr>
            </a:lvl1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25"/>
        <p:cNvGrpSpPr/>
        <p:nvPr/>
      </p:nvGrpSpPr>
      <p:grpSpPr>
        <a:xfrm>
          <a:off x="0" y="0"/>
          <a:ext cx="0" cy="0"/>
          <a:chOff x="0" y="0"/>
          <a:chExt cx="0" cy="0"/>
        </a:xfrm>
      </p:grpSpPr>
      <p:sp>
        <p:nvSpPr>
          <p:cNvPr id="826" name="Google Shape;826;p21"/>
          <p:cNvSpPr txBox="1">
            <a:spLocks noGrp="1"/>
          </p:cNvSpPr>
          <p:nvPr>
            <p:ph type="title" hasCustomPrompt="1"/>
          </p:nvPr>
        </p:nvSpPr>
        <p:spPr>
          <a:xfrm>
            <a:off x="713225" y="1668031"/>
            <a:ext cx="6462900" cy="1265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0000"/>
              <a:buNone/>
              <a:defRPr sz="9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r>
              <a:t>xx%</a:t>
            </a:r>
          </a:p>
        </p:txBody>
      </p:sp>
      <p:sp>
        <p:nvSpPr>
          <p:cNvPr id="827" name="Google Shape;827;p21"/>
          <p:cNvSpPr txBox="1">
            <a:spLocks noGrp="1"/>
          </p:cNvSpPr>
          <p:nvPr>
            <p:ph type="subTitle" idx="1"/>
          </p:nvPr>
        </p:nvSpPr>
        <p:spPr>
          <a:xfrm>
            <a:off x="713375" y="3009869"/>
            <a:ext cx="6462900" cy="465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28"/>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829"/>
        <p:cNvGrpSpPr/>
        <p:nvPr/>
      </p:nvGrpSpPr>
      <p:grpSpPr>
        <a:xfrm>
          <a:off x="0" y="0"/>
          <a:ext cx="0" cy="0"/>
          <a:chOff x="0" y="0"/>
          <a:chExt cx="0" cy="0"/>
        </a:xfrm>
      </p:grpSpPr>
      <p:sp>
        <p:nvSpPr>
          <p:cNvPr id="830" name="Google Shape;830;p2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831" name="Google Shape;831;p23"/>
          <p:cNvSpPr txBox="1">
            <a:spLocks noGrp="1"/>
          </p:cNvSpPr>
          <p:nvPr>
            <p:ph type="title" idx="2"/>
          </p:nvPr>
        </p:nvSpPr>
        <p:spPr>
          <a:xfrm>
            <a:off x="1933075" y="1409675"/>
            <a:ext cx="2245500" cy="681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832" name="Google Shape;832;p23"/>
          <p:cNvSpPr txBox="1">
            <a:spLocks noGrp="1"/>
          </p:cNvSpPr>
          <p:nvPr>
            <p:ph type="title" idx="3"/>
          </p:nvPr>
        </p:nvSpPr>
        <p:spPr>
          <a:xfrm>
            <a:off x="5935925" y="1409675"/>
            <a:ext cx="2245500" cy="681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833" name="Google Shape;833;p23"/>
          <p:cNvSpPr txBox="1">
            <a:spLocks noGrp="1"/>
          </p:cNvSpPr>
          <p:nvPr>
            <p:ph type="subTitle" idx="1"/>
          </p:nvPr>
        </p:nvSpPr>
        <p:spPr>
          <a:xfrm>
            <a:off x="1933063" y="2091300"/>
            <a:ext cx="2245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834" name="Google Shape;834;p23"/>
          <p:cNvSpPr txBox="1">
            <a:spLocks noGrp="1"/>
          </p:cNvSpPr>
          <p:nvPr>
            <p:ph type="subTitle" idx="4"/>
          </p:nvPr>
        </p:nvSpPr>
        <p:spPr>
          <a:xfrm>
            <a:off x="5935913" y="2091300"/>
            <a:ext cx="2245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835" name="Google Shape;835;p23"/>
          <p:cNvSpPr txBox="1">
            <a:spLocks noGrp="1"/>
          </p:cNvSpPr>
          <p:nvPr>
            <p:ph type="title" idx="5"/>
          </p:nvPr>
        </p:nvSpPr>
        <p:spPr>
          <a:xfrm>
            <a:off x="1933075" y="3086600"/>
            <a:ext cx="2245500" cy="681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836" name="Google Shape;836;p23"/>
          <p:cNvSpPr txBox="1">
            <a:spLocks noGrp="1"/>
          </p:cNvSpPr>
          <p:nvPr>
            <p:ph type="title" idx="6"/>
          </p:nvPr>
        </p:nvSpPr>
        <p:spPr>
          <a:xfrm>
            <a:off x="5935925" y="3086600"/>
            <a:ext cx="2245500" cy="681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837" name="Google Shape;837;p23"/>
          <p:cNvSpPr txBox="1">
            <a:spLocks noGrp="1"/>
          </p:cNvSpPr>
          <p:nvPr>
            <p:ph type="subTitle" idx="7"/>
          </p:nvPr>
        </p:nvSpPr>
        <p:spPr>
          <a:xfrm>
            <a:off x="1933088" y="3768200"/>
            <a:ext cx="2245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838" name="Google Shape;838;p23"/>
          <p:cNvSpPr txBox="1">
            <a:spLocks noGrp="1"/>
          </p:cNvSpPr>
          <p:nvPr>
            <p:ph type="subTitle" idx="8"/>
          </p:nvPr>
        </p:nvSpPr>
        <p:spPr>
          <a:xfrm>
            <a:off x="5935917" y="3768200"/>
            <a:ext cx="2245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839" name="Google Shape;839;p23"/>
          <p:cNvSpPr txBox="1">
            <a:spLocks noGrp="1"/>
          </p:cNvSpPr>
          <p:nvPr>
            <p:ph type="title" idx="9"/>
          </p:nvPr>
        </p:nvSpPr>
        <p:spPr>
          <a:xfrm>
            <a:off x="962575" y="1409675"/>
            <a:ext cx="741900" cy="12543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4000"/>
              <a:buNone/>
              <a:defRPr>
                <a:solidFill>
                  <a:schemeClr val="lt1"/>
                </a:solidFill>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a:endParaRPr/>
          </a:p>
        </p:txBody>
      </p:sp>
      <p:sp>
        <p:nvSpPr>
          <p:cNvPr id="840" name="Google Shape;840;p23"/>
          <p:cNvSpPr txBox="1">
            <a:spLocks noGrp="1"/>
          </p:cNvSpPr>
          <p:nvPr>
            <p:ph type="title" idx="13"/>
          </p:nvPr>
        </p:nvSpPr>
        <p:spPr>
          <a:xfrm>
            <a:off x="962575" y="3086600"/>
            <a:ext cx="741900" cy="1254300"/>
          </a:xfrm>
          <a:prstGeom prst="rect">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4000"/>
              <a:buNone/>
              <a:defRPr>
                <a:solidFill>
                  <a:schemeClr val="lt1"/>
                </a:solidFill>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a:endParaRPr/>
          </a:p>
        </p:txBody>
      </p:sp>
      <p:sp>
        <p:nvSpPr>
          <p:cNvPr id="841" name="Google Shape;841;p23"/>
          <p:cNvSpPr txBox="1">
            <a:spLocks noGrp="1"/>
          </p:cNvSpPr>
          <p:nvPr>
            <p:ph type="title" idx="14"/>
          </p:nvPr>
        </p:nvSpPr>
        <p:spPr>
          <a:xfrm>
            <a:off x="4965425" y="1409675"/>
            <a:ext cx="741900" cy="1254300"/>
          </a:xfrm>
          <a:prstGeom prst="rect">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4000"/>
              <a:buNone/>
              <a:defRPr>
                <a:solidFill>
                  <a:schemeClr val="lt1"/>
                </a:solidFill>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a:endParaRPr/>
          </a:p>
        </p:txBody>
      </p:sp>
      <p:sp>
        <p:nvSpPr>
          <p:cNvPr id="842" name="Google Shape;842;p23"/>
          <p:cNvSpPr txBox="1">
            <a:spLocks noGrp="1"/>
          </p:cNvSpPr>
          <p:nvPr>
            <p:ph type="title" idx="15"/>
          </p:nvPr>
        </p:nvSpPr>
        <p:spPr>
          <a:xfrm>
            <a:off x="4965425" y="3086600"/>
            <a:ext cx="741900" cy="12543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4000"/>
              <a:buNone/>
              <a:defRPr>
                <a:solidFill>
                  <a:schemeClr val="lt1"/>
                </a:solidFill>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a:endParaRPr/>
          </a:p>
        </p:txBody>
      </p:sp>
      <p:grpSp>
        <p:nvGrpSpPr>
          <p:cNvPr id="843" name="Google Shape;843;p23"/>
          <p:cNvGrpSpPr/>
          <p:nvPr/>
        </p:nvGrpSpPr>
        <p:grpSpPr>
          <a:xfrm>
            <a:off x="1748698" y="4680203"/>
            <a:ext cx="863074" cy="177268"/>
            <a:chOff x="3670460" y="4643166"/>
            <a:chExt cx="863074" cy="177268"/>
          </a:xfrm>
        </p:grpSpPr>
        <p:sp>
          <p:nvSpPr>
            <p:cNvPr id="844" name="Google Shape;844;p23"/>
            <p:cNvSpPr/>
            <p:nvPr/>
          </p:nvSpPr>
          <p:spPr>
            <a:xfrm>
              <a:off x="3670460" y="4643166"/>
              <a:ext cx="144335" cy="144335"/>
            </a:xfrm>
            <a:custGeom>
              <a:avLst/>
              <a:gdLst/>
              <a:ahLst/>
              <a:cxnLst/>
              <a:rect l="l" t="t" r="r" b="b"/>
              <a:pathLst>
                <a:path w="5673" h="5673" extrusionOk="0">
                  <a:moveTo>
                    <a:pt x="2836" y="1480"/>
                  </a:moveTo>
                  <a:cubicBezTo>
                    <a:pt x="3585" y="1481"/>
                    <a:pt x="4191" y="2088"/>
                    <a:pt x="4192" y="2837"/>
                  </a:cubicBezTo>
                  <a:cubicBezTo>
                    <a:pt x="4192" y="3385"/>
                    <a:pt x="3862" y="3879"/>
                    <a:pt x="3355" y="4089"/>
                  </a:cubicBezTo>
                  <a:cubicBezTo>
                    <a:pt x="3187" y="4159"/>
                    <a:pt x="3011" y="4192"/>
                    <a:pt x="2836" y="4192"/>
                  </a:cubicBezTo>
                  <a:cubicBezTo>
                    <a:pt x="2483" y="4192"/>
                    <a:pt x="2136" y="4055"/>
                    <a:pt x="1877" y="3795"/>
                  </a:cubicBezTo>
                  <a:cubicBezTo>
                    <a:pt x="1489" y="3407"/>
                    <a:pt x="1373" y="2823"/>
                    <a:pt x="1583" y="2317"/>
                  </a:cubicBezTo>
                  <a:cubicBezTo>
                    <a:pt x="1793" y="1810"/>
                    <a:pt x="2287" y="1480"/>
                    <a:pt x="2836" y="1480"/>
                  </a:cubicBezTo>
                  <a:close/>
                  <a:moveTo>
                    <a:pt x="2836" y="1"/>
                  </a:moveTo>
                  <a:cubicBezTo>
                    <a:pt x="1272" y="1"/>
                    <a:pt x="0" y="1272"/>
                    <a:pt x="0" y="2837"/>
                  </a:cubicBezTo>
                  <a:cubicBezTo>
                    <a:pt x="0" y="4400"/>
                    <a:pt x="1272" y="5673"/>
                    <a:pt x="2836" y="5673"/>
                  </a:cubicBezTo>
                  <a:cubicBezTo>
                    <a:pt x="4400" y="5673"/>
                    <a:pt x="5672" y="4400"/>
                    <a:pt x="5672" y="2837"/>
                  </a:cubicBezTo>
                  <a:cubicBezTo>
                    <a:pt x="5672" y="1272"/>
                    <a:pt x="4400" y="1"/>
                    <a:pt x="283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23"/>
            <p:cNvSpPr/>
            <p:nvPr/>
          </p:nvSpPr>
          <p:spPr>
            <a:xfrm>
              <a:off x="4389199" y="4643171"/>
              <a:ext cx="144335" cy="144335"/>
            </a:xfrm>
            <a:custGeom>
              <a:avLst/>
              <a:gdLst/>
              <a:ahLst/>
              <a:cxnLst/>
              <a:rect l="l" t="t" r="r" b="b"/>
              <a:pathLst>
                <a:path w="5673" h="5673" extrusionOk="0">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23"/>
            <p:cNvSpPr/>
            <p:nvPr/>
          </p:nvSpPr>
          <p:spPr>
            <a:xfrm>
              <a:off x="4042810" y="4706146"/>
              <a:ext cx="118359" cy="114288"/>
            </a:xfrm>
            <a:custGeom>
              <a:avLst/>
              <a:gdLst/>
              <a:ahLst/>
              <a:cxnLst/>
              <a:rect l="l" t="t" r="r" b="b"/>
              <a:pathLst>
                <a:path w="4652" h="4492" extrusionOk="0">
                  <a:moveTo>
                    <a:pt x="901" y="0"/>
                  </a:moveTo>
                  <a:cubicBezTo>
                    <a:pt x="691" y="0"/>
                    <a:pt x="481" y="80"/>
                    <a:pt x="321" y="240"/>
                  </a:cubicBezTo>
                  <a:cubicBezTo>
                    <a:pt x="1" y="560"/>
                    <a:pt x="1" y="1080"/>
                    <a:pt x="321" y="1399"/>
                  </a:cubicBezTo>
                  <a:lnTo>
                    <a:pt x="839" y="1918"/>
                  </a:lnTo>
                  <a:cubicBezTo>
                    <a:pt x="1021" y="2099"/>
                    <a:pt x="1021" y="2393"/>
                    <a:pt x="839" y="2574"/>
                  </a:cubicBezTo>
                  <a:lnTo>
                    <a:pt x="321" y="3092"/>
                  </a:lnTo>
                  <a:cubicBezTo>
                    <a:pt x="1" y="3412"/>
                    <a:pt x="1" y="3931"/>
                    <a:pt x="321" y="4251"/>
                  </a:cubicBezTo>
                  <a:cubicBezTo>
                    <a:pt x="481" y="4411"/>
                    <a:pt x="691" y="4491"/>
                    <a:pt x="901" y="4491"/>
                  </a:cubicBezTo>
                  <a:cubicBezTo>
                    <a:pt x="1110" y="4491"/>
                    <a:pt x="1320" y="4411"/>
                    <a:pt x="1480" y="4251"/>
                  </a:cubicBezTo>
                  <a:lnTo>
                    <a:pt x="1999" y="3733"/>
                  </a:lnTo>
                  <a:cubicBezTo>
                    <a:pt x="2089" y="3642"/>
                    <a:pt x="2207" y="3597"/>
                    <a:pt x="2326" y="3597"/>
                  </a:cubicBezTo>
                  <a:cubicBezTo>
                    <a:pt x="2445" y="3597"/>
                    <a:pt x="2564" y="3642"/>
                    <a:pt x="2654" y="3733"/>
                  </a:cubicBezTo>
                  <a:lnTo>
                    <a:pt x="3173" y="4251"/>
                  </a:lnTo>
                  <a:cubicBezTo>
                    <a:pt x="3333" y="4411"/>
                    <a:pt x="3542" y="4491"/>
                    <a:pt x="3752" y="4491"/>
                  </a:cubicBezTo>
                  <a:cubicBezTo>
                    <a:pt x="3962" y="4491"/>
                    <a:pt x="4172" y="4411"/>
                    <a:pt x="4332" y="4251"/>
                  </a:cubicBezTo>
                  <a:cubicBezTo>
                    <a:pt x="4652" y="3931"/>
                    <a:pt x="4652" y="3412"/>
                    <a:pt x="4331" y="3092"/>
                  </a:cubicBezTo>
                  <a:lnTo>
                    <a:pt x="3814" y="2574"/>
                  </a:lnTo>
                  <a:cubicBezTo>
                    <a:pt x="3632" y="2393"/>
                    <a:pt x="3632" y="2099"/>
                    <a:pt x="3814" y="1918"/>
                  </a:cubicBezTo>
                  <a:lnTo>
                    <a:pt x="4332" y="1399"/>
                  </a:lnTo>
                  <a:cubicBezTo>
                    <a:pt x="4652" y="1080"/>
                    <a:pt x="4652" y="561"/>
                    <a:pt x="4332" y="240"/>
                  </a:cubicBezTo>
                  <a:cubicBezTo>
                    <a:pt x="4172" y="80"/>
                    <a:pt x="3962" y="0"/>
                    <a:pt x="3752" y="0"/>
                  </a:cubicBezTo>
                  <a:cubicBezTo>
                    <a:pt x="3542" y="0"/>
                    <a:pt x="3333" y="80"/>
                    <a:pt x="3173" y="240"/>
                  </a:cubicBezTo>
                  <a:lnTo>
                    <a:pt x="2654" y="758"/>
                  </a:lnTo>
                  <a:cubicBezTo>
                    <a:pt x="2564" y="849"/>
                    <a:pt x="2445" y="895"/>
                    <a:pt x="2326" y="895"/>
                  </a:cubicBezTo>
                  <a:cubicBezTo>
                    <a:pt x="2207" y="895"/>
                    <a:pt x="2089" y="849"/>
                    <a:pt x="1999" y="758"/>
                  </a:cubicBezTo>
                  <a:lnTo>
                    <a:pt x="1480" y="240"/>
                  </a:lnTo>
                  <a:cubicBezTo>
                    <a:pt x="1320" y="80"/>
                    <a:pt x="1110" y="0"/>
                    <a:pt x="9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Quote">
  <p:cSld name="CUSTOM_8">
    <p:spTree>
      <p:nvGrpSpPr>
        <p:cNvPr id="1" name="Shape 847"/>
        <p:cNvGrpSpPr/>
        <p:nvPr/>
      </p:nvGrpSpPr>
      <p:grpSpPr>
        <a:xfrm>
          <a:off x="0" y="0"/>
          <a:ext cx="0" cy="0"/>
          <a:chOff x="0" y="0"/>
          <a:chExt cx="0" cy="0"/>
        </a:xfrm>
      </p:grpSpPr>
      <p:sp>
        <p:nvSpPr>
          <p:cNvPr id="848" name="Google Shape;848;p24"/>
          <p:cNvSpPr txBox="1">
            <a:spLocks noGrp="1"/>
          </p:cNvSpPr>
          <p:nvPr>
            <p:ph type="title"/>
          </p:nvPr>
        </p:nvSpPr>
        <p:spPr>
          <a:xfrm>
            <a:off x="3982725" y="3100469"/>
            <a:ext cx="4389900" cy="4041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400"/>
              <a:buNone/>
              <a:defRPr sz="21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849" name="Google Shape;849;p24"/>
          <p:cNvSpPr txBox="1">
            <a:spLocks noGrp="1"/>
          </p:cNvSpPr>
          <p:nvPr>
            <p:ph type="subTitle" idx="1"/>
          </p:nvPr>
        </p:nvSpPr>
        <p:spPr>
          <a:xfrm>
            <a:off x="3982725" y="1638931"/>
            <a:ext cx="4389900" cy="13821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21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Numbers and text ">
  <p:cSld name="CUSTOM_4">
    <p:spTree>
      <p:nvGrpSpPr>
        <p:cNvPr id="1" name="Shape 850"/>
        <p:cNvGrpSpPr/>
        <p:nvPr/>
      </p:nvGrpSpPr>
      <p:grpSpPr>
        <a:xfrm>
          <a:off x="0" y="0"/>
          <a:ext cx="0" cy="0"/>
          <a:chOff x="0" y="0"/>
          <a:chExt cx="0" cy="0"/>
        </a:xfrm>
      </p:grpSpPr>
      <p:sp>
        <p:nvSpPr>
          <p:cNvPr id="851" name="Google Shape;851;p25"/>
          <p:cNvSpPr txBox="1">
            <a:spLocks noGrp="1"/>
          </p:cNvSpPr>
          <p:nvPr>
            <p:ph type="title"/>
          </p:nvPr>
        </p:nvSpPr>
        <p:spPr>
          <a:xfrm>
            <a:off x="726275" y="999825"/>
            <a:ext cx="3507300" cy="825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0000"/>
              <a:buNone/>
              <a:defRPr sz="6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endParaRPr/>
          </a:p>
        </p:txBody>
      </p:sp>
      <p:sp>
        <p:nvSpPr>
          <p:cNvPr id="852" name="Google Shape;852;p25"/>
          <p:cNvSpPr txBox="1">
            <a:spLocks noGrp="1"/>
          </p:cNvSpPr>
          <p:nvPr>
            <p:ph type="subTitle" idx="1"/>
          </p:nvPr>
        </p:nvSpPr>
        <p:spPr>
          <a:xfrm>
            <a:off x="726275" y="1901800"/>
            <a:ext cx="3507300" cy="4233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853" name="Google Shape;853;p25"/>
          <p:cNvSpPr txBox="1">
            <a:spLocks noGrp="1"/>
          </p:cNvSpPr>
          <p:nvPr>
            <p:ph type="title" idx="2"/>
          </p:nvPr>
        </p:nvSpPr>
        <p:spPr>
          <a:xfrm>
            <a:off x="4910425" y="999825"/>
            <a:ext cx="3507300" cy="825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0000"/>
              <a:buNone/>
              <a:defRPr sz="6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endParaRPr/>
          </a:p>
        </p:txBody>
      </p:sp>
      <p:sp>
        <p:nvSpPr>
          <p:cNvPr id="854" name="Google Shape;854;p25"/>
          <p:cNvSpPr txBox="1">
            <a:spLocks noGrp="1"/>
          </p:cNvSpPr>
          <p:nvPr>
            <p:ph type="subTitle" idx="3"/>
          </p:nvPr>
        </p:nvSpPr>
        <p:spPr>
          <a:xfrm>
            <a:off x="4910425" y="1901800"/>
            <a:ext cx="3507300" cy="4233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855" name="Google Shape;855;p25"/>
          <p:cNvSpPr txBox="1">
            <a:spLocks noGrp="1"/>
          </p:cNvSpPr>
          <p:nvPr>
            <p:ph type="title" idx="4"/>
          </p:nvPr>
        </p:nvSpPr>
        <p:spPr>
          <a:xfrm>
            <a:off x="4910425" y="2818400"/>
            <a:ext cx="3507300" cy="825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0000"/>
              <a:buNone/>
              <a:defRPr sz="6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endParaRPr/>
          </a:p>
        </p:txBody>
      </p:sp>
      <p:sp>
        <p:nvSpPr>
          <p:cNvPr id="856" name="Google Shape;856;p25"/>
          <p:cNvSpPr txBox="1">
            <a:spLocks noGrp="1"/>
          </p:cNvSpPr>
          <p:nvPr>
            <p:ph type="subTitle" idx="5"/>
          </p:nvPr>
        </p:nvSpPr>
        <p:spPr>
          <a:xfrm>
            <a:off x="4910425" y="3720375"/>
            <a:ext cx="3507300" cy="4233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857" name="Google Shape;857;p25"/>
          <p:cNvSpPr txBox="1">
            <a:spLocks noGrp="1"/>
          </p:cNvSpPr>
          <p:nvPr>
            <p:ph type="title" idx="6"/>
          </p:nvPr>
        </p:nvSpPr>
        <p:spPr>
          <a:xfrm>
            <a:off x="726275" y="2818400"/>
            <a:ext cx="3507300" cy="825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0000"/>
              <a:buNone/>
              <a:defRPr sz="6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endParaRPr/>
          </a:p>
        </p:txBody>
      </p:sp>
      <p:sp>
        <p:nvSpPr>
          <p:cNvPr id="858" name="Google Shape;858;p25"/>
          <p:cNvSpPr txBox="1">
            <a:spLocks noGrp="1"/>
          </p:cNvSpPr>
          <p:nvPr>
            <p:ph type="subTitle" idx="7"/>
          </p:nvPr>
        </p:nvSpPr>
        <p:spPr>
          <a:xfrm>
            <a:off x="726275" y="3720375"/>
            <a:ext cx="3507300" cy="4233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grpSp>
        <p:nvGrpSpPr>
          <p:cNvPr id="859" name="Google Shape;859;p25"/>
          <p:cNvGrpSpPr/>
          <p:nvPr/>
        </p:nvGrpSpPr>
        <p:grpSpPr>
          <a:xfrm flipH="1">
            <a:off x="7243867" y="312369"/>
            <a:ext cx="1160803" cy="149474"/>
            <a:chOff x="7406117" y="503619"/>
            <a:chExt cx="1160803" cy="149474"/>
          </a:xfrm>
        </p:grpSpPr>
        <p:sp>
          <p:nvSpPr>
            <p:cNvPr id="860" name="Google Shape;860;p25"/>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25"/>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 name="Google Shape;862;p25"/>
            <p:cNvSpPr/>
            <p:nvPr/>
          </p:nvSpPr>
          <p:spPr>
            <a:xfrm>
              <a:off x="7946326" y="5036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3" name="Google Shape;863;p25"/>
          <p:cNvGrpSpPr/>
          <p:nvPr/>
        </p:nvGrpSpPr>
        <p:grpSpPr>
          <a:xfrm>
            <a:off x="713237" y="276512"/>
            <a:ext cx="1209043" cy="370651"/>
            <a:chOff x="7469012" y="531112"/>
            <a:chExt cx="1209043" cy="370651"/>
          </a:xfrm>
        </p:grpSpPr>
        <p:grpSp>
          <p:nvGrpSpPr>
            <p:cNvPr id="864" name="Google Shape;864;p25"/>
            <p:cNvGrpSpPr/>
            <p:nvPr/>
          </p:nvGrpSpPr>
          <p:grpSpPr>
            <a:xfrm>
              <a:off x="7877838" y="531112"/>
              <a:ext cx="457313" cy="370651"/>
              <a:chOff x="955700" y="-622436"/>
              <a:chExt cx="457313" cy="370651"/>
            </a:xfrm>
          </p:grpSpPr>
          <p:sp>
            <p:nvSpPr>
              <p:cNvPr id="865" name="Google Shape;865;p25"/>
              <p:cNvSpPr/>
              <p:nvPr/>
            </p:nvSpPr>
            <p:spPr>
              <a:xfrm>
                <a:off x="1243274" y="-622436"/>
                <a:ext cx="149013" cy="74468"/>
              </a:xfrm>
              <a:custGeom>
                <a:avLst/>
                <a:gdLst/>
                <a:ahLst/>
                <a:cxnLst/>
                <a:rect l="l" t="t" r="r" b="b"/>
                <a:pathLst>
                  <a:path w="3874" h="1936" extrusionOk="0">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25"/>
              <p:cNvSpPr/>
              <p:nvPr/>
            </p:nvSpPr>
            <p:spPr>
              <a:xfrm>
                <a:off x="1053673" y="-620166"/>
                <a:ext cx="237021" cy="229444"/>
              </a:xfrm>
              <a:custGeom>
                <a:avLst/>
                <a:gdLst/>
                <a:ahLst/>
                <a:cxnLst/>
                <a:rect l="l" t="t" r="r" b="b"/>
                <a:pathLst>
                  <a:path w="6162" h="5965" extrusionOk="0">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 name="Google Shape;867;p25"/>
              <p:cNvSpPr/>
              <p:nvPr/>
            </p:nvSpPr>
            <p:spPr>
              <a:xfrm>
                <a:off x="1024670" y="-582315"/>
                <a:ext cx="388343" cy="330530"/>
              </a:xfrm>
              <a:custGeom>
                <a:avLst/>
                <a:gdLst/>
                <a:ahLst/>
                <a:cxnLst/>
                <a:rect l="l" t="t" r="r" b="b"/>
                <a:pathLst>
                  <a:path w="10096" h="8593" extrusionOk="0">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25"/>
              <p:cNvSpPr/>
              <p:nvPr/>
            </p:nvSpPr>
            <p:spPr>
              <a:xfrm>
                <a:off x="955700" y="-436298"/>
                <a:ext cx="164861" cy="180709"/>
              </a:xfrm>
              <a:custGeom>
                <a:avLst/>
                <a:gdLst/>
                <a:ahLst/>
                <a:cxnLst/>
                <a:rect l="l" t="t" r="r" b="b"/>
                <a:pathLst>
                  <a:path w="4286" h="4698" extrusionOk="0">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69" name="Google Shape;869;p25"/>
            <p:cNvSpPr/>
            <p:nvPr/>
          </p:nvSpPr>
          <p:spPr>
            <a:xfrm>
              <a:off x="8559696" y="698402"/>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25"/>
            <p:cNvSpPr/>
            <p:nvPr/>
          </p:nvSpPr>
          <p:spPr>
            <a:xfrm>
              <a:off x="7469012" y="685009"/>
              <a:ext cx="144335" cy="144335"/>
            </a:xfrm>
            <a:custGeom>
              <a:avLst/>
              <a:gdLst/>
              <a:ahLst/>
              <a:cxnLst/>
              <a:rect l="l" t="t" r="r" b="b"/>
              <a:pathLst>
                <a:path w="5673" h="5673" extrusionOk="0">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Numbers and text  1">
  <p:cSld name="CUSTOM_4_1">
    <p:spTree>
      <p:nvGrpSpPr>
        <p:cNvPr id="1" name="Shape 871"/>
        <p:cNvGrpSpPr/>
        <p:nvPr/>
      </p:nvGrpSpPr>
      <p:grpSpPr>
        <a:xfrm>
          <a:off x="0" y="0"/>
          <a:ext cx="0" cy="0"/>
          <a:chOff x="0" y="0"/>
          <a:chExt cx="0" cy="0"/>
        </a:xfrm>
      </p:grpSpPr>
      <p:sp>
        <p:nvSpPr>
          <p:cNvPr id="872" name="Google Shape;872;p26"/>
          <p:cNvSpPr txBox="1">
            <a:spLocks noGrp="1"/>
          </p:cNvSpPr>
          <p:nvPr>
            <p:ph type="title"/>
          </p:nvPr>
        </p:nvSpPr>
        <p:spPr>
          <a:xfrm>
            <a:off x="3886200" y="1557882"/>
            <a:ext cx="1371600" cy="524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873" name="Google Shape;873;p26"/>
          <p:cNvSpPr txBox="1">
            <a:spLocks noGrp="1"/>
          </p:cNvSpPr>
          <p:nvPr>
            <p:ph type="title" idx="2"/>
          </p:nvPr>
        </p:nvSpPr>
        <p:spPr>
          <a:xfrm>
            <a:off x="6535950" y="1557882"/>
            <a:ext cx="1371600" cy="524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874" name="Google Shape;874;p26"/>
          <p:cNvSpPr txBox="1">
            <a:spLocks noGrp="1"/>
          </p:cNvSpPr>
          <p:nvPr>
            <p:ph type="title" idx="3"/>
          </p:nvPr>
        </p:nvSpPr>
        <p:spPr>
          <a:xfrm>
            <a:off x="1236451" y="1557882"/>
            <a:ext cx="1371600" cy="524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875" name="Google Shape;875;p26"/>
          <p:cNvSpPr txBox="1">
            <a:spLocks noGrp="1"/>
          </p:cNvSpPr>
          <p:nvPr>
            <p:ph type="title" idx="4"/>
          </p:nvPr>
        </p:nvSpPr>
        <p:spPr>
          <a:xfrm>
            <a:off x="6019500" y="2536700"/>
            <a:ext cx="2404500" cy="5019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876" name="Google Shape;876;p26"/>
          <p:cNvSpPr txBox="1">
            <a:spLocks noGrp="1"/>
          </p:cNvSpPr>
          <p:nvPr>
            <p:ph type="title" idx="5"/>
          </p:nvPr>
        </p:nvSpPr>
        <p:spPr>
          <a:xfrm>
            <a:off x="3369750" y="2536700"/>
            <a:ext cx="2404500" cy="5019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877" name="Google Shape;877;p26"/>
          <p:cNvSpPr txBox="1">
            <a:spLocks noGrp="1"/>
          </p:cNvSpPr>
          <p:nvPr>
            <p:ph type="subTitle" idx="1"/>
          </p:nvPr>
        </p:nvSpPr>
        <p:spPr>
          <a:xfrm>
            <a:off x="720000" y="3317925"/>
            <a:ext cx="2404500" cy="82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878" name="Google Shape;878;p26"/>
          <p:cNvSpPr txBox="1">
            <a:spLocks noGrp="1"/>
          </p:cNvSpPr>
          <p:nvPr>
            <p:ph type="subTitle" idx="6"/>
          </p:nvPr>
        </p:nvSpPr>
        <p:spPr>
          <a:xfrm>
            <a:off x="3369750" y="3317925"/>
            <a:ext cx="2404500" cy="82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879" name="Google Shape;879;p26"/>
          <p:cNvSpPr txBox="1">
            <a:spLocks noGrp="1"/>
          </p:cNvSpPr>
          <p:nvPr>
            <p:ph type="title" idx="7"/>
          </p:nvPr>
        </p:nvSpPr>
        <p:spPr>
          <a:xfrm>
            <a:off x="720000" y="2536700"/>
            <a:ext cx="2404500" cy="5019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880" name="Google Shape;880;p26"/>
          <p:cNvSpPr txBox="1">
            <a:spLocks noGrp="1"/>
          </p:cNvSpPr>
          <p:nvPr>
            <p:ph type="subTitle" idx="8"/>
          </p:nvPr>
        </p:nvSpPr>
        <p:spPr>
          <a:xfrm>
            <a:off x="6019500" y="3317925"/>
            <a:ext cx="2404500" cy="82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881" name="Google Shape;881;p26"/>
          <p:cNvSpPr txBox="1">
            <a:spLocks noGrp="1"/>
          </p:cNvSpPr>
          <p:nvPr>
            <p:ph type="title" idx="9"/>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grpSp>
        <p:nvGrpSpPr>
          <p:cNvPr id="882" name="Google Shape;882;p26"/>
          <p:cNvGrpSpPr/>
          <p:nvPr/>
        </p:nvGrpSpPr>
        <p:grpSpPr>
          <a:xfrm flipH="1">
            <a:off x="-145342" y="1476424"/>
            <a:ext cx="789146" cy="370056"/>
            <a:chOff x="2608662" y="827362"/>
            <a:chExt cx="789146" cy="370056"/>
          </a:xfrm>
        </p:grpSpPr>
        <p:grpSp>
          <p:nvGrpSpPr>
            <p:cNvPr id="883" name="Google Shape;883;p26"/>
            <p:cNvGrpSpPr/>
            <p:nvPr/>
          </p:nvGrpSpPr>
          <p:grpSpPr>
            <a:xfrm>
              <a:off x="2796617" y="827362"/>
              <a:ext cx="601191" cy="368434"/>
              <a:chOff x="-4112725" y="1691025"/>
              <a:chExt cx="2381898" cy="1459722"/>
            </a:xfrm>
          </p:grpSpPr>
          <p:sp>
            <p:nvSpPr>
              <p:cNvPr id="884" name="Google Shape;884;p26"/>
              <p:cNvSpPr/>
              <p:nvPr/>
            </p:nvSpPr>
            <p:spPr>
              <a:xfrm>
                <a:off x="-4111422" y="1691025"/>
                <a:ext cx="2380592" cy="1377403"/>
              </a:xfrm>
              <a:custGeom>
                <a:avLst/>
                <a:gdLst/>
                <a:ahLst/>
                <a:cxnLst/>
                <a:rect l="l" t="t" r="r" b="b"/>
                <a:pathLst>
                  <a:path w="10961" h="6342" extrusionOk="0">
                    <a:moveTo>
                      <a:pt x="3623" y="0"/>
                    </a:moveTo>
                    <a:lnTo>
                      <a:pt x="1" y="2104"/>
                    </a:lnTo>
                    <a:lnTo>
                      <a:pt x="7338" y="6341"/>
                    </a:lnTo>
                    <a:lnTo>
                      <a:pt x="10960" y="4236"/>
                    </a:lnTo>
                    <a:lnTo>
                      <a:pt x="362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 name="Google Shape;885;p26"/>
              <p:cNvSpPr/>
              <p:nvPr/>
            </p:nvSpPr>
            <p:spPr>
              <a:xfrm>
                <a:off x="-2518783" y="2611036"/>
                <a:ext cx="787956" cy="539711"/>
              </a:xfrm>
              <a:custGeom>
                <a:avLst/>
                <a:gdLst/>
                <a:ahLst/>
                <a:cxnLst/>
                <a:rect l="l" t="t" r="r" b="b"/>
                <a:pathLst>
                  <a:path w="3628" h="2485" extrusionOk="0">
                    <a:moveTo>
                      <a:pt x="3627" y="0"/>
                    </a:moveTo>
                    <a:lnTo>
                      <a:pt x="5" y="2105"/>
                    </a:lnTo>
                    <a:lnTo>
                      <a:pt x="0" y="2484"/>
                    </a:lnTo>
                    <a:lnTo>
                      <a:pt x="3622" y="380"/>
                    </a:lnTo>
                    <a:lnTo>
                      <a:pt x="362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 name="Google Shape;886;p26"/>
              <p:cNvSpPr/>
              <p:nvPr/>
            </p:nvSpPr>
            <p:spPr>
              <a:xfrm>
                <a:off x="-4112725" y="2147990"/>
                <a:ext cx="1595025" cy="1002755"/>
              </a:xfrm>
              <a:custGeom>
                <a:avLst/>
                <a:gdLst/>
                <a:ahLst/>
                <a:cxnLst/>
                <a:rect l="l" t="t" r="r" b="b"/>
                <a:pathLst>
                  <a:path w="7344" h="4617" extrusionOk="0">
                    <a:moveTo>
                      <a:pt x="7" y="0"/>
                    </a:moveTo>
                    <a:lnTo>
                      <a:pt x="1" y="381"/>
                    </a:lnTo>
                    <a:lnTo>
                      <a:pt x="7339" y="4616"/>
                    </a:lnTo>
                    <a:lnTo>
                      <a:pt x="7344" y="4237"/>
                    </a:lnTo>
                    <a:lnTo>
                      <a:pt x="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 name="Google Shape;887;p26"/>
              <p:cNvSpPr/>
              <p:nvPr/>
            </p:nvSpPr>
            <p:spPr>
              <a:xfrm>
                <a:off x="-3609718" y="1978148"/>
                <a:ext cx="1386091" cy="802508"/>
              </a:xfrm>
              <a:custGeom>
                <a:avLst/>
                <a:gdLst/>
                <a:ahLst/>
                <a:cxnLst/>
                <a:rect l="l" t="t" r="r" b="b"/>
                <a:pathLst>
                  <a:path w="6382" h="3695" extrusionOk="0">
                    <a:moveTo>
                      <a:pt x="3164" y="1033"/>
                    </a:moveTo>
                    <a:cubicBezTo>
                      <a:pt x="3510" y="1033"/>
                      <a:pt x="3857" y="1109"/>
                      <a:pt x="4123" y="1262"/>
                    </a:cubicBezTo>
                    <a:cubicBezTo>
                      <a:pt x="4652" y="1569"/>
                      <a:pt x="4656" y="2065"/>
                      <a:pt x="4128" y="2372"/>
                    </a:cubicBezTo>
                    <a:cubicBezTo>
                      <a:pt x="3865" y="2525"/>
                      <a:pt x="3519" y="2602"/>
                      <a:pt x="3173" y="2602"/>
                    </a:cubicBezTo>
                    <a:cubicBezTo>
                      <a:pt x="2826" y="2602"/>
                      <a:pt x="2479" y="2525"/>
                      <a:pt x="2215" y="2372"/>
                    </a:cubicBezTo>
                    <a:lnTo>
                      <a:pt x="2213" y="2372"/>
                    </a:lnTo>
                    <a:cubicBezTo>
                      <a:pt x="1684" y="2065"/>
                      <a:pt x="1681" y="1569"/>
                      <a:pt x="2208" y="1262"/>
                    </a:cubicBezTo>
                    <a:cubicBezTo>
                      <a:pt x="2471" y="1109"/>
                      <a:pt x="2817" y="1033"/>
                      <a:pt x="3164" y="1033"/>
                    </a:cubicBezTo>
                    <a:close/>
                    <a:moveTo>
                      <a:pt x="2370" y="1"/>
                    </a:moveTo>
                    <a:cubicBezTo>
                      <a:pt x="2082" y="75"/>
                      <a:pt x="1771" y="112"/>
                      <a:pt x="1461" y="112"/>
                    </a:cubicBezTo>
                    <a:cubicBezTo>
                      <a:pt x="1204" y="112"/>
                      <a:pt x="947" y="87"/>
                      <a:pt x="702" y="36"/>
                    </a:cubicBezTo>
                    <a:lnTo>
                      <a:pt x="9" y="438"/>
                    </a:lnTo>
                    <a:cubicBezTo>
                      <a:pt x="193" y="729"/>
                      <a:pt x="190" y="1051"/>
                      <a:pt x="0" y="1341"/>
                    </a:cubicBezTo>
                    <a:lnTo>
                      <a:pt x="4076" y="3695"/>
                    </a:lnTo>
                    <a:cubicBezTo>
                      <a:pt x="4340" y="3638"/>
                      <a:pt x="4609" y="3609"/>
                      <a:pt x="4877" y="3609"/>
                    </a:cubicBezTo>
                    <a:cubicBezTo>
                      <a:pt x="5092" y="3609"/>
                      <a:pt x="5307" y="3628"/>
                      <a:pt x="5520" y="3664"/>
                    </a:cubicBezTo>
                    <a:lnTo>
                      <a:pt x="6288" y="3218"/>
                    </a:lnTo>
                    <a:cubicBezTo>
                      <a:pt x="6134" y="2922"/>
                      <a:pt x="6166" y="2602"/>
                      <a:pt x="6381" y="2318"/>
                    </a:cubicBezTo>
                    <a:lnTo>
                      <a:pt x="2370"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 name="Google Shape;888;p26"/>
              <p:cNvSpPr/>
              <p:nvPr/>
            </p:nvSpPr>
            <p:spPr>
              <a:xfrm>
                <a:off x="-3083254" y="2270702"/>
                <a:ext cx="323392" cy="187650"/>
              </a:xfrm>
              <a:custGeom>
                <a:avLst/>
                <a:gdLst/>
                <a:ahLst/>
                <a:cxnLst/>
                <a:rect l="l" t="t" r="r" b="b"/>
                <a:pathLst>
                  <a:path w="1489" h="864" extrusionOk="0">
                    <a:moveTo>
                      <a:pt x="1337" y="0"/>
                    </a:moveTo>
                    <a:lnTo>
                      <a:pt x="1249" y="50"/>
                    </a:lnTo>
                    <a:cubicBezTo>
                      <a:pt x="1190" y="29"/>
                      <a:pt x="1127" y="18"/>
                      <a:pt x="1065" y="18"/>
                    </a:cubicBezTo>
                    <a:cubicBezTo>
                      <a:pt x="1045" y="18"/>
                      <a:pt x="1026" y="19"/>
                      <a:pt x="1007" y="21"/>
                    </a:cubicBezTo>
                    <a:cubicBezTo>
                      <a:pt x="920" y="32"/>
                      <a:pt x="838" y="62"/>
                      <a:pt x="764" y="106"/>
                    </a:cubicBezTo>
                    <a:cubicBezTo>
                      <a:pt x="708" y="138"/>
                      <a:pt x="669" y="171"/>
                      <a:pt x="646" y="205"/>
                    </a:cubicBezTo>
                    <a:cubicBezTo>
                      <a:pt x="625" y="235"/>
                      <a:pt x="613" y="269"/>
                      <a:pt x="608" y="306"/>
                    </a:cubicBezTo>
                    <a:cubicBezTo>
                      <a:pt x="605" y="338"/>
                      <a:pt x="607" y="371"/>
                      <a:pt x="614" y="404"/>
                    </a:cubicBezTo>
                    <a:cubicBezTo>
                      <a:pt x="620" y="435"/>
                      <a:pt x="624" y="467"/>
                      <a:pt x="627" y="498"/>
                    </a:cubicBezTo>
                    <a:cubicBezTo>
                      <a:pt x="629" y="528"/>
                      <a:pt x="624" y="557"/>
                      <a:pt x="613" y="585"/>
                    </a:cubicBezTo>
                    <a:cubicBezTo>
                      <a:pt x="602" y="612"/>
                      <a:pt x="576" y="638"/>
                      <a:pt x="535" y="662"/>
                    </a:cubicBezTo>
                    <a:cubicBezTo>
                      <a:pt x="500" y="683"/>
                      <a:pt x="460" y="697"/>
                      <a:pt x="419" y="699"/>
                    </a:cubicBezTo>
                    <a:cubicBezTo>
                      <a:pt x="385" y="698"/>
                      <a:pt x="352" y="689"/>
                      <a:pt x="323" y="672"/>
                    </a:cubicBezTo>
                    <a:cubicBezTo>
                      <a:pt x="293" y="656"/>
                      <a:pt x="277" y="638"/>
                      <a:pt x="277" y="618"/>
                    </a:cubicBezTo>
                    <a:cubicBezTo>
                      <a:pt x="277" y="597"/>
                      <a:pt x="298" y="574"/>
                      <a:pt x="341" y="549"/>
                    </a:cubicBezTo>
                    <a:lnTo>
                      <a:pt x="433" y="496"/>
                    </a:lnTo>
                    <a:lnTo>
                      <a:pt x="257" y="394"/>
                    </a:lnTo>
                    <a:lnTo>
                      <a:pt x="175" y="441"/>
                    </a:lnTo>
                    <a:cubicBezTo>
                      <a:pt x="95" y="487"/>
                      <a:pt x="47" y="535"/>
                      <a:pt x="30" y="582"/>
                    </a:cubicBezTo>
                    <a:cubicBezTo>
                      <a:pt x="14" y="631"/>
                      <a:pt x="33" y="679"/>
                      <a:pt x="87" y="725"/>
                    </a:cubicBezTo>
                    <a:lnTo>
                      <a:pt x="0" y="776"/>
                    </a:lnTo>
                    <a:lnTo>
                      <a:pt x="154" y="864"/>
                    </a:lnTo>
                    <a:lnTo>
                      <a:pt x="240" y="814"/>
                    </a:lnTo>
                    <a:cubicBezTo>
                      <a:pt x="301" y="838"/>
                      <a:pt x="365" y="850"/>
                      <a:pt x="431" y="850"/>
                    </a:cubicBezTo>
                    <a:cubicBezTo>
                      <a:pt x="449" y="850"/>
                      <a:pt x="468" y="849"/>
                      <a:pt x="487" y="847"/>
                    </a:cubicBezTo>
                    <a:cubicBezTo>
                      <a:pt x="574" y="836"/>
                      <a:pt x="658" y="808"/>
                      <a:pt x="733" y="763"/>
                    </a:cubicBezTo>
                    <a:cubicBezTo>
                      <a:pt x="790" y="730"/>
                      <a:pt x="830" y="697"/>
                      <a:pt x="851" y="663"/>
                    </a:cubicBezTo>
                    <a:cubicBezTo>
                      <a:pt x="873" y="633"/>
                      <a:pt x="885" y="598"/>
                      <a:pt x="889" y="562"/>
                    </a:cubicBezTo>
                    <a:cubicBezTo>
                      <a:pt x="892" y="529"/>
                      <a:pt x="890" y="496"/>
                      <a:pt x="883" y="464"/>
                    </a:cubicBezTo>
                    <a:cubicBezTo>
                      <a:pt x="876" y="434"/>
                      <a:pt x="872" y="402"/>
                      <a:pt x="869" y="370"/>
                    </a:cubicBezTo>
                    <a:cubicBezTo>
                      <a:pt x="868" y="341"/>
                      <a:pt x="873" y="310"/>
                      <a:pt x="884" y="283"/>
                    </a:cubicBezTo>
                    <a:cubicBezTo>
                      <a:pt x="894" y="255"/>
                      <a:pt x="919" y="230"/>
                      <a:pt x="960" y="206"/>
                    </a:cubicBezTo>
                    <a:cubicBezTo>
                      <a:pt x="995" y="184"/>
                      <a:pt x="1035" y="171"/>
                      <a:pt x="1077" y="168"/>
                    </a:cubicBezTo>
                    <a:cubicBezTo>
                      <a:pt x="1079" y="168"/>
                      <a:pt x="1081" y="168"/>
                      <a:pt x="1082" y="168"/>
                    </a:cubicBezTo>
                    <a:cubicBezTo>
                      <a:pt x="1114" y="168"/>
                      <a:pt x="1144" y="177"/>
                      <a:pt x="1171" y="193"/>
                    </a:cubicBezTo>
                    <a:cubicBezTo>
                      <a:pt x="1201" y="210"/>
                      <a:pt x="1215" y="227"/>
                      <a:pt x="1214" y="248"/>
                    </a:cubicBezTo>
                    <a:cubicBezTo>
                      <a:pt x="1213" y="268"/>
                      <a:pt x="1190" y="290"/>
                      <a:pt x="1147" y="315"/>
                    </a:cubicBezTo>
                    <a:lnTo>
                      <a:pt x="1100" y="343"/>
                    </a:lnTo>
                    <a:lnTo>
                      <a:pt x="1277" y="445"/>
                    </a:lnTo>
                    <a:lnTo>
                      <a:pt x="1314" y="425"/>
                    </a:lnTo>
                    <a:cubicBezTo>
                      <a:pt x="1395" y="377"/>
                      <a:pt x="1441" y="329"/>
                      <a:pt x="1458" y="281"/>
                    </a:cubicBezTo>
                    <a:cubicBezTo>
                      <a:pt x="1474" y="233"/>
                      <a:pt x="1455" y="186"/>
                      <a:pt x="1401" y="139"/>
                    </a:cubicBezTo>
                    <a:lnTo>
                      <a:pt x="1489" y="89"/>
                    </a:lnTo>
                    <a:lnTo>
                      <a:pt x="133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89" name="Google Shape;889;p26"/>
            <p:cNvSpPr/>
            <p:nvPr/>
          </p:nvSpPr>
          <p:spPr>
            <a:xfrm>
              <a:off x="2608662" y="1079037"/>
              <a:ext cx="118381" cy="118381"/>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0" name="Google Shape;890;p26"/>
          <p:cNvGrpSpPr/>
          <p:nvPr/>
        </p:nvGrpSpPr>
        <p:grpSpPr>
          <a:xfrm>
            <a:off x="2301077" y="4428997"/>
            <a:ext cx="1585128" cy="350005"/>
            <a:chOff x="7010771" y="697150"/>
            <a:chExt cx="1678628" cy="370650"/>
          </a:xfrm>
        </p:grpSpPr>
        <p:grpSp>
          <p:nvGrpSpPr>
            <p:cNvPr id="891" name="Google Shape;891;p26"/>
            <p:cNvGrpSpPr/>
            <p:nvPr/>
          </p:nvGrpSpPr>
          <p:grpSpPr>
            <a:xfrm>
              <a:off x="7873613" y="697150"/>
              <a:ext cx="457313" cy="370650"/>
              <a:chOff x="1298600" y="-919198"/>
              <a:chExt cx="457313" cy="370650"/>
            </a:xfrm>
          </p:grpSpPr>
          <p:sp>
            <p:nvSpPr>
              <p:cNvPr id="892" name="Google Shape;892;p26"/>
              <p:cNvSpPr/>
              <p:nvPr/>
            </p:nvSpPr>
            <p:spPr>
              <a:xfrm>
                <a:off x="1586174" y="-919198"/>
                <a:ext cx="149013" cy="74468"/>
              </a:xfrm>
              <a:custGeom>
                <a:avLst/>
                <a:gdLst/>
                <a:ahLst/>
                <a:cxnLst/>
                <a:rect l="l" t="t" r="r" b="b"/>
                <a:pathLst>
                  <a:path w="3874" h="1936" extrusionOk="0">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26"/>
              <p:cNvSpPr/>
              <p:nvPr/>
            </p:nvSpPr>
            <p:spPr>
              <a:xfrm>
                <a:off x="1396573" y="-916929"/>
                <a:ext cx="237021" cy="229444"/>
              </a:xfrm>
              <a:custGeom>
                <a:avLst/>
                <a:gdLst/>
                <a:ahLst/>
                <a:cxnLst/>
                <a:rect l="l" t="t" r="r" b="b"/>
                <a:pathLst>
                  <a:path w="6162" h="5965" extrusionOk="0">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 name="Google Shape;894;p26"/>
              <p:cNvSpPr/>
              <p:nvPr/>
            </p:nvSpPr>
            <p:spPr>
              <a:xfrm>
                <a:off x="1367570" y="-879078"/>
                <a:ext cx="388343" cy="330530"/>
              </a:xfrm>
              <a:custGeom>
                <a:avLst/>
                <a:gdLst/>
                <a:ahLst/>
                <a:cxnLst/>
                <a:rect l="l" t="t" r="r" b="b"/>
                <a:pathLst>
                  <a:path w="10096" h="8593" extrusionOk="0">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 name="Google Shape;895;p26"/>
              <p:cNvSpPr/>
              <p:nvPr/>
            </p:nvSpPr>
            <p:spPr>
              <a:xfrm>
                <a:off x="1298600" y="-733060"/>
                <a:ext cx="164861" cy="180709"/>
              </a:xfrm>
              <a:custGeom>
                <a:avLst/>
                <a:gdLst/>
                <a:ahLst/>
                <a:cxnLst/>
                <a:rect l="l" t="t" r="r" b="b"/>
                <a:pathLst>
                  <a:path w="4286" h="4698" extrusionOk="0">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96" name="Google Shape;896;p26"/>
            <p:cNvSpPr/>
            <p:nvPr/>
          </p:nvSpPr>
          <p:spPr>
            <a:xfrm>
              <a:off x="7010771" y="858027"/>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26"/>
            <p:cNvSpPr/>
            <p:nvPr/>
          </p:nvSpPr>
          <p:spPr>
            <a:xfrm>
              <a:off x="7426687" y="843009"/>
              <a:ext cx="144335" cy="144335"/>
            </a:xfrm>
            <a:custGeom>
              <a:avLst/>
              <a:gdLst/>
              <a:ahLst/>
              <a:cxnLst/>
              <a:rect l="l" t="t" r="r" b="b"/>
              <a:pathLst>
                <a:path w="5673" h="5673" extrusionOk="0">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26"/>
            <p:cNvSpPr/>
            <p:nvPr/>
          </p:nvSpPr>
          <p:spPr>
            <a:xfrm>
              <a:off x="8545064" y="842994"/>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8"/>
        <p:cNvGrpSpPr/>
        <p:nvPr/>
      </p:nvGrpSpPr>
      <p:grpSpPr>
        <a:xfrm>
          <a:off x="0" y="0"/>
          <a:ext cx="0" cy="0"/>
          <a:chOff x="0" y="0"/>
          <a:chExt cx="0" cy="0"/>
        </a:xfrm>
      </p:grpSpPr>
      <p:sp>
        <p:nvSpPr>
          <p:cNvPr id="109" name="Google Shape;109;p46"/>
          <p:cNvSpPr txBox="1">
            <a:spLocks noGrp="1"/>
          </p:cNvSpPr>
          <p:nvPr>
            <p:ph type="subTitle" idx="1"/>
          </p:nvPr>
        </p:nvSpPr>
        <p:spPr>
          <a:xfrm>
            <a:off x="1207185" y="2550075"/>
            <a:ext cx="29817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110" name="Google Shape;110;p46"/>
          <p:cNvSpPr txBox="1">
            <a:spLocks noGrp="1"/>
          </p:cNvSpPr>
          <p:nvPr>
            <p:ph type="subTitle" idx="2"/>
          </p:nvPr>
        </p:nvSpPr>
        <p:spPr>
          <a:xfrm>
            <a:off x="4955103" y="2550075"/>
            <a:ext cx="2981700" cy="461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18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a:endParaRPr/>
          </a:p>
        </p:txBody>
      </p:sp>
      <p:sp>
        <p:nvSpPr>
          <p:cNvPr id="111" name="Google Shape;111;p46"/>
          <p:cNvSpPr txBox="1">
            <a:spLocks noGrp="1"/>
          </p:cNvSpPr>
          <p:nvPr>
            <p:ph type="subTitle" idx="3"/>
          </p:nvPr>
        </p:nvSpPr>
        <p:spPr>
          <a:xfrm>
            <a:off x="1207197" y="3036850"/>
            <a:ext cx="2981700" cy="1108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12" name="Google Shape;112;p46"/>
          <p:cNvSpPr txBox="1">
            <a:spLocks noGrp="1"/>
          </p:cNvSpPr>
          <p:nvPr>
            <p:ph type="subTitle" idx="4"/>
          </p:nvPr>
        </p:nvSpPr>
        <p:spPr>
          <a:xfrm>
            <a:off x="4955115" y="3036850"/>
            <a:ext cx="2981700" cy="1108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13" name="Google Shape;113;p46"/>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grpSp>
        <p:nvGrpSpPr>
          <p:cNvPr id="114" name="Google Shape;114;p46"/>
          <p:cNvGrpSpPr/>
          <p:nvPr/>
        </p:nvGrpSpPr>
        <p:grpSpPr>
          <a:xfrm>
            <a:off x="377575" y="-89411"/>
            <a:ext cx="8468175" cy="5316751"/>
            <a:chOff x="377575" y="-89411"/>
            <a:chExt cx="8468175" cy="5316751"/>
          </a:xfrm>
        </p:grpSpPr>
        <p:grpSp>
          <p:nvGrpSpPr>
            <p:cNvPr id="115" name="Google Shape;115;p46"/>
            <p:cNvGrpSpPr/>
            <p:nvPr/>
          </p:nvGrpSpPr>
          <p:grpSpPr>
            <a:xfrm>
              <a:off x="6961909" y="-89411"/>
              <a:ext cx="777449" cy="404251"/>
              <a:chOff x="-794166" y="-3748111"/>
              <a:chExt cx="777449" cy="404251"/>
            </a:xfrm>
          </p:grpSpPr>
          <p:sp>
            <p:nvSpPr>
              <p:cNvPr id="116" name="Google Shape;116;p46"/>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7" name="Google Shape;117;p46"/>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 name="Google Shape;118;p46"/>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 name="Google Shape;119;p46"/>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 name="Google Shape;120;p46"/>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 name="Google Shape;121;p46"/>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 name="Google Shape;122;p46"/>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 name="Google Shape;123;p46"/>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 name="Google Shape;124;p46"/>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 name="Google Shape;125;p46"/>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 name="Google Shape;126;p46"/>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 name="Google Shape;127;p46"/>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 name="Google Shape;128;p46"/>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9" name="Google Shape;129;p46"/>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 name="Google Shape;130;p46"/>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31" name="Google Shape;131;p46"/>
            <p:cNvSpPr/>
            <p:nvPr/>
          </p:nvSpPr>
          <p:spPr>
            <a:xfrm>
              <a:off x="1308675" y="257650"/>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132" name="Google Shape;132;p46"/>
            <p:cNvSpPr/>
            <p:nvPr/>
          </p:nvSpPr>
          <p:spPr>
            <a:xfrm>
              <a:off x="8711950" y="1541813"/>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133" name="Google Shape;133;p46"/>
            <p:cNvGrpSpPr/>
            <p:nvPr/>
          </p:nvGrpSpPr>
          <p:grpSpPr>
            <a:xfrm>
              <a:off x="4183284" y="4823089"/>
              <a:ext cx="777449" cy="404251"/>
              <a:chOff x="-794166" y="-3748111"/>
              <a:chExt cx="777449" cy="404251"/>
            </a:xfrm>
          </p:grpSpPr>
          <p:sp>
            <p:nvSpPr>
              <p:cNvPr id="134" name="Google Shape;134;p46"/>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 name="Google Shape;135;p46"/>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 name="Google Shape;136;p46"/>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 name="Google Shape;137;p46"/>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 name="Google Shape;138;p46"/>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 name="Google Shape;139;p46"/>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 name="Google Shape;140;p46"/>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1" name="Google Shape;141;p46"/>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2" name="Google Shape;142;p46"/>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3" name="Google Shape;143;p46"/>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4" name="Google Shape;144;p46"/>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5" name="Google Shape;145;p46"/>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6" name="Google Shape;146;p46"/>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7" name="Google Shape;147;p46"/>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8" name="Google Shape;148;p46"/>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49" name="Google Shape;149;p46"/>
            <p:cNvSpPr/>
            <p:nvPr/>
          </p:nvSpPr>
          <p:spPr>
            <a:xfrm>
              <a:off x="377575" y="45415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grpSp>
        <p:nvGrpSpPr>
          <p:cNvPr id="150" name="Google Shape;150;p46"/>
          <p:cNvGrpSpPr/>
          <p:nvPr/>
        </p:nvGrpSpPr>
        <p:grpSpPr>
          <a:xfrm>
            <a:off x="-676700" y="1017714"/>
            <a:ext cx="9668321" cy="3985233"/>
            <a:chOff x="-676700" y="1017714"/>
            <a:chExt cx="9668321" cy="3985233"/>
          </a:xfrm>
        </p:grpSpPr>
        <p:sp>
          <p:nvSpPr>
            <p:cNvPr id="151" name="Google Shape;151;p46"/>
            <p:cNvSpPr/>
            <p:nvPr/>
          </p:nvSpPr>
          <p:spPr>
            <a:xfrm flipH="1">
              <a:off x="-676700" y="1017714"/>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152" name="Google Shape;152;p46"/>
            <p:cNvGrpSpPr/>
            <p:nvPr/>
          </p:nvGrpSpPr>
          <p:grpSpPr>
            <a:xfrm>
              <a:off x="8494645" y="4504703"/>
              <a:ext cx="496976" cy="498244"/>
              <a:chOff x="-1591550" y="3597475"/>
              <a:chExt cx="293825" cy="294575"/>
            </a:xfrm>
          </p:grpSpPr>
          <p:sp>
            <p:nvSpPr>
              <p:cNvPr id="153" name="Google Shape;153;p4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4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4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899"/>
        <p:cNvGrpSpPr/>
        <p:nvPr/>
      </p:nvGrpSpPr>
      <p:grpSpPr>
        <a:xfrm>
          <a:off x="0" y="0"/>
          <a:ext cx="0" cy="0"/>
          <a:chOff x="0" y="0"/>
          <a:chExt cx="0" cy="0"/>
        </a:xfrm>
      </p:grpSpPr>
      <p:sp>
        <p:nvSpPr>
          <p:cNvPr id="900" name="Google Shape;900;p27"/>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901" name="Google Shape;901;p27"/>
          <p:cNvSpPr txBox="1">
            <a:spLocks noGrp="1"/>
          </p:cNvSpPr>
          <p:nvPr>
            <p:ph type="title" idx="2"/>
          </p:nvPr>
        </p:nvSpPr>
        <p:spPr>
          <a:xfrm>
            <a:off x="2584650" y="2257038"/>
            <a:ext cx="1897500" cy="480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02" name="Google Shape;902;p27"/>
          <p:cNvSpPr txBox="1">
            <a:spLocks noGrp="1"/>
          </p:cNvSpPr>
          <p:nvPr>
            <p:ph type="title" idx="3"/>
          </p:nvPr>
        </p:nvSpPr>
        <p:spPr>
          <a:xfrm>
            <a:off x="6519450" y="2257038"/>
            <a:ext cx="1897500" cy="480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03" name="Google Shape;903;p27"/>
          <p:cNvSpPr txBox="1">
            <a:spLocks noGrp="1"/>
          </p:cNvSpPr>
          <p:nvPr>
            <p:ph type="subTitle" idx="1"/>
          </p:nvPr>
        </p:nvSpPr>
        <p:spPr>
          <a:xfrm>
            <a:off x="2584650" y="2669997"/>
            <a:ext cx="1897200" cy="77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400"/>
              <a:buFont typeface="Arial"/>
              <a:buChar char="•"/>
              <a:defRPr/>
            </a:lvl1pPr>
            <a:lvl2pPr lvl="1" algn="ctr">
              <a:lnSpc>
                <a:spcPct val="115000"/>
              </a:lnSpc>
              <a:spcBef>
                <a:spcPts val="0"/>
              </a:spcBef>
              <a:spcAft>
                <a:spcPts val="0"/>
              </a:spcAft>
              <a:buClr>
                <a:schemeClr val="dk1"/>
              </a:buClr>
              <a:buSzPts val="1400"/>
              <a:buFont typeface="Arial"/>
              <a:buChar char="○"/>
              <a:defRPr/>
            </a:lvl2pPr>
            <a:lvl3pPr lvl="2" algn="ctr">
              <a:lnSpc>
                <a:spcPct val="115000"/>
              </a:lnSpc>
              <a:spcBef>
                <a:spcPts val="0"/>
              </a:spcBef>
              <a:spcAft>
                <a:spcPts val="0"/>
              </a:spcAft>
              <a:buClr>
                <a:schemeClr val="dk1"/>
              </a:buClr>
              <a:buSzPts val="1400"/>
              <a:buFont typeface="Arial"/>
              <a:buChar char="■"/>
              <a:defRPr/>
            </a:lvl3pPr>
            <a:lvl4pPr lvl="3" algn="ctr">
              <a:lnSpc>
                <a:spcPct val="115000"/>
              </a:lnSpc>
              <a:spcBef>
                <a:spcPts val="0"/>
              </a:spcBef>
              <a:spcAft>
                <a:spcPts val="0"/>
              </a:spcAft>
              <a:buClr>
                <a:schemeClr val="dk1"/>
              </a:buClr>
              <a:buSzPts val="1400"/>
              <a:buFont typeface="Arial"/>
              <a:buChar char="●"/>
              <a:defRPr/>
            </a:lvl4pPr>
            <a:lvl5pPr lvl="4" algn="ctr">
              <a:lnSpc>
                <a:spcPct val="115000"/>
              </a:lnSpc>
              <a:spcBef>
                <a:spcPts val="0"/>
              </a:spcBef>
              <a:spcAft>
                <a:spcPts val="0"/>
              </a:spcAft>
              <a:buClr>
                <a:schemeClr val="dk1"/>
              </a:buClr>
              <a:buSzPts val="1400"/>
              <a:buFont typeface="Arial"/>
              <a:buChar char="○"/>
              <a:defRPr/>
            </a:lvl5pPr>
            <a:lvl6pPr lvl="5" algn="ctr">
              <a:lnSpc>
                <a:spcPct val="115000"/>
              </a:lnSpc>
              <a:spcBef>
                <a:spcPts val="0"/>
              </a:spcBef>
              <a:spcAft>
                <a:spcPts val="0"/>
              </a:spcAft>
              <a:buClr>
                <a:schemeClr val="dk1"/>
              </a:buClr>
              <a:buSzPts val="1400"/>
              <a:buFont typeface="Arial"/>
              <a:buChar char="■"/>
              <a:defRPr/>
            </a:lvl6pPr>
            <a:lvl7pPr lvl="6" algn="ctr">
              <a:lnSpc>
                <a:spcPct val="115000"/>
              </a:lnSpc>
              <a:spcBef>
                <a:spcPts val="0"/>
              </a:spcBef>
              <a:spcAft>
                <a:spcPts val="0"/>
              </a:spcAft>
              <a:buClr>
                <a:schemeClr val="dk1"/>
              </a:buClr>
              <a:buSzPts val="1400"/>
              <a:buFont typeface="Arial"/>
              <a:buChar char="●"/>
              <a:defRPr/>
            </a:lvl7pPr>
            <a:lvl8pPr lvl="7" algn="ctr">
              <a:lnSpc>
                <a:spcPct val="115000"/>
              </a:lnSpc>
              <a:spcBef>
                <a:spcPts val="0"/>
              </a:spcBef>
              <a:spcAft>
                <a:spcPts val="0"/>
              </a:spcAft>
              <a:buClr>
                <a:schemeClr val="dk1"/>
              </a:buClr>
              <a:buSzPts val="1400"/>
              <a:buFont typeface="Arial"/>
              <a:buChar char="○"/>
              <a:defRPr/>
            </a:lvl8pPr>
            <a:lvl9pPr lvl="8" algn="ctr">
              <a:lnSpc>
                <a:spcPct val="115000"/>
              </a:lnSpc>
              <a:spcBef>
                <a:spcPts val="0"/>
              </a:spcBef>
              <a:spcAft>
                <a:spcPts val="0"/>
              </a:spcAft>
              <a:buClr>
                <a:schemeClr val="dk1"/>
              </a:buClr>
              <a:buSzPts val="1400"/>
              <a:buFont typeface="Arial"/>
              <a:buChar char="■"/>
              <a:defRPr/>
            </a:lvl9pPr>
          </a:lstStyle>
          <a:p>
            <a:endParaRPr/>
          </a:p>
        </p:txBody>
      </p:sp>
      <p:sp>
        <p:nvSpPr>
          <p:cNvPr id="904" name="Google Shape;904;p27"/>
          <p:cNvSpPr txBox="1">
            <a:spLocks noGrp="1"/>
          </p:cNvSpPr>
          <p:nvPr>
            <p:ph type="subTitle" idx="4"/>
          </p:nvPr>
        </p:nvSpPr>
        <p:spPr>
          <a:xfrm>
            <a:off x="6519750" y="2669997"/>
            <a:ext cx="1897500" cy="77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1400"/>
              <a:buFont typeface="Arial"/>
              <a:buChar char="•"/>
              <a:defRPr/>
            </a:lvl1pPr>
            <a:lvl2pPr lvl="1" algn="ctr">
              <a:lnSpc>
                <a:spcPct val="115000"/>
              </a:lnSpc>
              <a:spcBef>
                <a:spcPts val="0"/>
              </a:spcBef>
              <a:spcAft>
                <a:spcPts val="0"/>
              </a:spcAft>
              <a:buClr>
                <a:schemeClr val="dk1"/>
              </a:buClr>
              <a:buSzPts val="1400"/>
              <a:buFont typeface="Arial"/>
              <a:buChar char="○"/>
              <a:defRPr/>
            </a:lvl2pPr>
            <a:lvl3pPr lvl="2" algn="ctr">
              <a:lnSpc>
                <a:spcPct val="115000"/>
              </a:lnSpc>
              <a:spcBef>
                <a:spcPts val="0"/>
              </a:spcBef>
              <a:spcAft>
                <a:spcPts val="0"/>
              </a:spcAft>
              <a:buClr>
                <a:schemeClr val="dk1"/>
              </a:buClr>
              <a:buSzPts val="1400"/>
              <a:buFont typeface="Arial"/>
              <a:buChar char="■"/>
              <a:defRPr/>
            </a:lvl3pPr>
            <a:lvl4pPr lvl="3" algn="ctr">
              <a:lnSpc>
                <a:spcPct val="115000"/>
              </a:lnSpc>
              <a:spcBef>
                <a:spcPts val="0"/>
              </a:spcBef>
              <a:spcAft>
                <a:spcPts val="0"/>
              </a:spcAft>
              <a:buClr>
                <a:schemeClr val="dk1"/>
              </a:buClr>
              <a:buSzPts val="1400"/>
              <a:buFont typeface="Arial"/>
              <a:buChar char="●"/>
              <a:defRPr/>
            </a:lvl4pPr>
            <a:lvl5pPr lvl="4" algn="ctr">
              <a:lnSpc>
                <a:spcPct val="115000"/>
              </a:lnSpc>
              <a:spcBef>
                <a:spcPts val="0"/>
              </a:spcBef>
              <a:spcAft>
                <a:spcPts val="0"/>
              </a:spcAft>
              <a:buClr>
                <a:schemeClr val="dk1"/>
              </a:buClr>
              <a:buSzPts val="1400"/>
              <a:buFont typeface="Arial"/>
              <a:buChar char="○"/>
              <a:defRPr/>
            </a:lvl5pPr>
            <a:lvl6pPr lvl="5" algn="ctr">
              <a:lnSpc>
                <a:spcPct val="115000"/>
              </a:lnSpc>
              <a:spcBef>
                <a:spcPts val="0"/>
              </a:spcBef>
              <a:spcAft>
                <a:spcPts val="0"/>
              </a:spcAft>
              <a:buClr>
                <a:schemeClr val="dk1"/>
              </a:buClr>
              <a:buSzPts val="1400"/>
              <a:buFont typeface="Arial"/>
              <a:buChar char="■"/>
              <a:defRPr/>
            </a:lvl6pPr>
            <a:lvl7pPr lvl="6" algn="ctr">
              <a:lnSpc>
                <a:spcPct val="115000"/>
              </a:lnSpc>
              <a:spcBef>
                <a:spcPts val="0"/>
              </a:spcBef>
              <a:spcAft>
                <a:spcPts val="0"/>
              </a:spcAft>
              <a:buClr>
                <a:schemeClr val="dk1"/>
              </a:buClr>
              <a:buSzPts val="1400"/>
              <a:buFont typeface="Arial"/>
              <a:buChar char="●"/>
              <a:defRPr/>
            </a:lvl7pPr>
            <a:lvl8pPr lvl="7" algn="ctr">
              <a:lnSpc>
                <a:spcPct val="115000"/>
              </a:lnSpc>
              <a:spcBef>
                <a:spcPts val="0"/>
              </a:spcBef>
              <a:spcAft>
                <a:spcPts val="0"/>
              </a:spcAft>
              <a:buClr>
                <a:schemeClr val="dk1"/>
              </a:buClr>
              <a:buSzPts val="1400"/>
              <a:buFont typeface="Arial"/>
              <a:buChar char="○"/>
              <a:defRPr/>
            </a:lvl8pPr>
            <a:lvl9pPr lvl="8" algn="ctr">
              <a:lnSpc>
                <a:spcPct val="115000"/>
              </a:lnSpc>
              <a:spcBef>
                <a:spcPts val="0"/>
              </a:spcBef>
              <a:spcAft>
                <a:spcPts val="0"/>
              </a:spcAft>
              <a:buClr>
                <a:schemeClr val="dk1"/>
              </a:buClr>
              <a:buSzPts val="1400"/>
              <a:buFont typeface="Arial"/>
              <a:buChar char="■"/>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905"/>
        <p:cNvGrpSpPr/>
        <p:nvPr/>
      </p:nvGrpSpPr>
      <p:grpSpPr>
        <a:xfrm>
          <a:off x="0" y="0"/>
          <a:ext cx="0" cy="0"/>
          <a:chOff x="0" y="0"/>
          <a:chExt cx="0" cy="0"/>
        </a:xfrm>
      </p:grpSpPr>
      <p:sp>
        <p:nvSpPr>
          <p:cNvPr id="906" name="Google Shape;906;p28"/>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907" name="Google Shape;907;p28"/>
          <p:cNvSpPr txBox="1">
            <a:spLocks noGrp="1"/>
          </p:cNvSpPr>
          <p:nvPr>
            <p:ph type="body" idx="1"/>
          </p:nvPr>
        </p:nvSpPr>
        <p:spPr>
          <a:xfrm>
            <a:off x="720000" y="1570575"/>
            <a:ext cx="3809700" cy="30333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a:lvl1pPr>
            <a:lvl2pPr marL="914400" lvl="1" indent="-279400" algn="l">
              <a:lnSpc>
                <a:spcPct val="115000"/>
              </a:lnSpc>
              <a:spcBef>
                <a:spcPts val="0"/>
              </a:spcBef>
              <a:spcAft>
                <a:spcPts val="0"/>
              </a:spcAft>
              <a:buSzPts val="800"/>
              <a:buFont typeface="Open Sans"/>
              <a:buChar char="○"/>
              <a:defRPr/>
            </a:lvl2pPr>
            <a:lvl3pPr marL="1371600" lvl="2" indent="-279400" algn="l">
              <a:lnSpc>
                <a:spcPct val="115000"/>
              </a:lnSpc>
              <a:spcBef>
                <a:spcPts val="0"/>
              </a:spcBef>
              <a:spcAft>
                <a:spcPts val="0"/>
              </a:spcAft>
              <a:buSzPts val="800"/>
              <a:buFont typeface="Open Sans"/>
              <a:buChar char="■"/>
              <a:defRPr/>
            </a:lvl3pPr>
            <a:lvl4pPr marL="1828800" lvl="3" indent="-279400" algn="l">
              <a:lnSpc>
                <a:spcPct val="115000"/>
              </a:lnSpc>
              <a:spcBef>
                <a:spcPts val="0"/>
              </a:spcBef>
              <a:spcAft>
                <a:spcPts val="0"/>
              </a:spcAft>
              <a:buSzPts val="800"/>
              <a:buFont typeface="Open Sans"/>
              <a:buChar char="●"/>
              <a:defRPr/>
            </a:lvl4pPr>
            <a:lvl5pPr marL="2286000" lvl="4" indent="-304800" algn="l">
              <a:lnSpc>
                <a:spcPct val="115000"/>
              </a:lnSpc>
              <a:spcBef>
                <a:spcPts val="0"/>
              </a:spcBef>
              <a:spcAft>
                <a:spcPts val="0"/>
              </a:spcAft>
              <a:buSzPts val="1200"/>
              <a:buFont typeface="Open Sans"/>
              <a:buChar char="○"/>
              <a:defRPr/>
            </a:lvl5pPr>
            <a:lvl6pPr marL="2743200" lvl="5" indent="-304800" algn="l">
              <a:lnSpc>
                <a:spcPct val="115000"/>
              </a:lnSpc>
              <a:spcBef>
                <a:spcPts val="0"/>
              </a:spcBef>
              <a:spcAft>
                <a:spcPts val="0"/>
              </a:spcAft>
              <a:buSzPts val="1200"/>
              <a:buFont typeface="Open Sans"/>
              <a:buChar char="■"/>
              <a:defRPr/>
            </a:lvl6pPr>
            <a:lvl7pPr marL="3200400" lvl="6" indent="-273050" algn="l">
              <a:lnSpc>
                <a:spcPct val="115000"/>
              </a:lnSpc>
              <a:spcBef>
                <a:spcPts val="0"/>
              </a:spcBef>
              <a:spcAft>
                <a:spcPts val="0"/>
              </a:spcAft>
              <a:buSzPts val="700"/>
              <a:buFont typeface="Open Sans"/>
              <a:buChar char="●"/>
              <a:defRPr/>
            </a:lvl7pPr>
            <a:lvl8pPr marL="3657600" lvl="7" indent="-273050" algn="l">
              <a:lnSpc>
                <a:spcPct val="115000"/>
              </a:lnSpc>
              <a:spcBef>
                <a:spcPts val="0"/>
              </a:spcBef>
              <a:spcAft>
                <a:spcPts val="0"/>
              </a:spcAft>
              <a:buSzPts val="700"/>
              <a:buFont typeface="Open Sans"/>
              <a:buChar char="○"/>
              <a:defRPr/>
            </a:lvl8pPr>
            <a:lvl9pPr marL="4114800" lvl="8" indent="-266700" algn="l">
              <a:lnSpc>
                <a:spcPct val="115000"/>
              </a:lnSpc>
              <a:spcBef>
                <a:spcPts val="0"/>
              </a:spcBef>
              <a:spcAft>
                <a:spcPts val="0"/>
              </a:spcAft>
              <a:buSzPts val="600"/>
              <a:buFont typeface="Open Sans"/>
              <a:buChar char="■"/>
              <a:defRPr/>
            </a:lvl9pPr>
          </a:lstStyle>
          <a:p>
            <a:endParaRPr/>
          </a:p>
        </p:txBody>
      </p:sp>
      <p:sp>
        <p:nvSpPr>
          <p:cNvPr id="908" name="Google Shape;908;p28"/>
          <p:cNvSpPr txBox="1">
            <a:spLocks noGrp="1"/>
          </p:cNvSpPr>
          <p:nvPr>
            <p:ph type="body" idx="2"/>
          </p:nvPr>
        </p:nvSpPr>
        <p:spPr>
          <a:xfrm>
            <a:off x="4621068" y="1570575"/>
            <a:ext cx="3809700" cy="30333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a:lvl1pPr>
            <a:lvl2pPr marL="914400" lvl="1" indent="-279400" algn="l">
              <a:lnSpc>
                <a:spcPct val="115000"/>
              </a:lnSpc>
              <a:spcBef>
                <a:spcPts val="0"/>
              </a:spcBef>
              <a:spcAft>
                <a:spcPts val="0"/>
              </a:spcAft>
              <a:buSzPts val="800"/>
              <a:buFont typeface="Open Sans"/>
              <a:buChar char="○"/>
              <a:defRPr/>
            </a:lvl2pPr>
            <a:lvl3pPr marL="1371600" lvl="2" indent="-279400" algn="l">
              <a:lnSpc>
                <a:spcPct val="115000"/>
              </a:lnSpc>
              <a:spcBef>
                <a:spcPts val="0"/>
              </a:spcBef>
              <a:spcAft>
                <a:spcPts val="0"/>
              </a:spcAft>
              <a:buSzPts val="800"/>
              <a:buFont typeface="Open Sans"/>
              <a:buChar char="■"/>
              <a:defRPr/>
            </a:lvl3pPr>
            <a:lvl4pPr marL="1828800" lvl="3" indent="-279400" algn="l">
              <a:lnSpc>
                <a:spcPct val="115000"/>
              </a:lnSpc>
              <a:spcBef>
                <a:spcPts val="0"/>
              </a:spcBef>
              <a:spcAft>
                <a:spcPts val="0"/>
              </a:spcAft>
              <a:buSzPts val="800"/>
              <a:buFont typeface="Open Sans"/>
              <a:buChar char="●"/>
              <a:defRPr/>
            </a:lvl4pPr>
            <a:lvl5pPr marL="2286000" lvl="4" indent="-304800" algn="l">
              <a:lnSpc>
                <a:spcPct val="115000"/>
              </a:lnSpc>
              <a:spcBef>
                <a:spcPts val="0"/>
              </a:spcBef>
              <a:spcAft>
                <a:spcPts val="0"/>
              </a:spcAft>
              <a:buSzPts val="1200"/>
              <a:buFont typeface="Open Sans"/>
              <a:buChar char="○"/>
              <a:defRPr/>
            </a:lvl5pPr>
            <a:lvl6pPr marL="2743200" lvl="5" indent="-304800" algn="l">
              <a:lnSpc>
                <a:spcPct val="115000"/>
              </a:lnSpc>
              <a:spcBef>
                <a:spcPts val="0"/>
              </a:spcBef>
              <a:spcAft>
                <a:spcPts val="0"/>
              </a:spcAft>
              <a:buSzPts val="1200"/>
              <a:buFont typeface="Open Sans"/>
              <a:buChar char="■"/>
              <a:defRPr/>
            </a:lvl6pPr>
            <a:lvl7pPr marL="3200400" lvl="6" indent="-273050" algn="l">
              <a:lnSpc>
                <a:spcPct val="115000"/>
              </a:lnSpc>
              <a:spcBef>
                <a:spcPts val="0"/>
              </a:spcBef>
              <a:spcAft>
                <a:spcPts val="0"/>
              </a:spcAft>
              <a:buSzPts val="700"/>
              <a:buFont typeface="Open Sans"/>
              <a:buChar char="●"/>
              <a:defRPr/>
            </a:lvl7pPr>
            <a:lvl8pPr marL="3657600" lvl="7" indent="-273050" algn="l">
              <a:lnSpc>
                <a:spcPct val="115000"/>
              </a:lnSpc>
              <a:spcBef>
                <a:spcPts val="0"/>
              </a:spcBef>
              <a:spcAft>
                <a:spcPts val="0"/>
              </a:spcAft>
              <a:buSzPts val="700"/>
              <a:buFont typeface="Open Sans"/>
              <a:buChar char="○"/>
              <a:defRPr/>
            </a:lvl8pPr>
            <a:lvl9pPr marL="4114800" lvl="8" indent="-266700" algn="l">
              <a:lnSpc>
                <a:spcPct val="115000"/>
              </a:lnSpc>
              <a:spcBef>
                <a:spcPts val="0"/>
              </a:spcBef>
              <a:spcAft>
                <a:spcPts val="0"/>
              </a:spcAft>
              <a:buSzPts val="600"/>
              <a:buFont typeface="Open Sans"/>
              <a:buChar char="■"/>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909"/>
        <p:cNvGrpSpPr/>
        <p:nvPr/>
      </p:nvGrpSpPr>
      <p:grpSpPr>
        <a:xfrm>
          <a:off x="0" y="0"/>
          <a:ext cx="0" cy="0"/>
          <a:chOff x="0" y="0"/>
          <a:chExt cx="0" cy="0"/>
        </a:xfrm>
      </p:grpSpPr>
      <p:sp>
        <p:nvSpPr>
          <p:cNvPr id="910" name="Google Shape;910;p29"/>
          <p:cNvSpPr txBox="1">
            <a:spLocks noGrp="1"/>
          </p:cNvSpPr>
          <p:nvPr>
            <p:ph type="title"/>
          </p:nvPr>
        </p:nvSpPr>
        <p:spPr>
          <a:xfrm>
            <a:off x="6019500" y="2718525"/>
            <a:ext cx="2404500" cy="39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11" name="Google Shape;911;p29"/>
          <p:cNvSpPr txBox="1">
            <a:spLocks noGrp="1"/>
          </p:cNvSpPr>
          <p:nvPr>
            <p:ph type="title" idx="2"/>
          </p:nvPr>
        </p:nvSpPr>
        <p:spPr>
          <a:xfrm>
            <a:off x="3369748" y="2718525"/>
            <a:ext cx="2404500" cy="39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12" name="Google Shape;912;p29"/>
          <p:cNvSpPr txBox="1">
            <a:spLocks noGrp="1"/>
          </p:cNvSpPr>
          <p:nvPr>
            <p:ph type="subTitle" idx="1"/>
          </p:nvPr>
        </p:nvSpPr>
        <p:spPr>
          <a:xfrm>
            <a:off x="720001" y="3029788"/>
            <a:ext cx="2404500" cy="88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13" name="Google Shape;913;p29"/>
          <p:cNvSpPr txBox="1">
            <a:spLocks noGrp="1"/>
          </p:cNvSpPr>
          <p:nvPr>
            <p:ph type="subTitle" idx="3"/>
          </p:nvPr>
        </p:nvSpPr>
        <p:spPr>
          <a:xfrm>
            <a:off x="3369750" y="3029788"/>
            <a:ext cx="2404500" cy="88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14" name="Google Shape;914;p29"/>
          <p:cNvSpPr txBox="1">
            <a:spLocks noGrp="1"/>
          </p:cNvSpPr>
          <p:nvPr>
            <p:ph type="title" idx="4"/>
          </p:nvPr>
        </p:nvSpPr>
        <p:spPr>
          <a:xfrm>
            <a:off x="720001" y="2718525"/>
            <a:ext cx="2404500" cy="39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15" name="Google Shape;915;p29"/>
          <p:cNvSpPr txBox="1">
            <a:spLocks noGrp="1"/>
          </p:cNvSpPr>
          <p:nvPr>
            <p:ph type="subTitle" idx="5"/>
          </p:nvPr>
        </p:nvSpPr>
        <p:spPr>
          <a:xfrm>
            <a:off x="6019500" y="3029788"/>
            <a:ext cx="2404500" cy="88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16" name="Google Shape;916;p29"/>
          <p:cNvSpPr txBox="1">
            <a:spLocks noGrp="1"/>
          </p:cNvSpPr>
          <p:nvPr>
            <p:ph type="title" idx="6"/>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hree columns 1">
  <p:cSld name="CUSTOM_2_1">
    <p:spTree>
      <p:nvGrpSpPr>
        <p:cNvPr id="1" name="Shape 917"/>
        <p:cNvGrpSpPr/>
        <p:nvPr/>
      </p:nvGrpSpPr>
      <p:grpSpPr>
        <a:xfrm>
          <a:off x="0" y="0"/>
          <a:ext cx="0" cy="0"/>
          <a:chOff x="0" y="0"/>
          <a:chExt cx="0" cy="0"/>
        </a:xfrm>
      </p:grpSpPr>
      <p:sp>
        <p:nvSpPr>
          <p:cNvPr id="918" name="Google Shape;918;p30"/>
          <p:cNvSpPr txBox="1">
            <a:spLocks noGrp="1"/>
          </p:cNvSpPr>
          <p:nvPr>
            <p:ph type="title"/>
          </p:nvPr>
        </p:nvSpPr>
        <p:spPr>
          <a:xfrm>
            <a:off x="6019500" y="1552050"/>
            <a:ext cx="2404500" cy="393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500">
                <a:solidFill>
                  <a:schemeClr val="lt1"/>
                </a:solidFill>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19" name="Google Shape;919;p30"/>
          <p:cNvSpPr txBox="1">
            <a:spLocks noGrp="1"/>
          </p:cNvSpPr>
          <p:nvPr>
            <p:ph type="title" idx="2"/>
          </p:nvPr>
        </p:nvSpPr>
        <p:spPr>
          <a:xfrm>
            <a:off x="3369748" y="1552050"/>
            <a:ext cx="2404500" cy="393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500">
                <a:solidFill>
                  <a:schemeClr val="lt1"/>
                </a:solidFill>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20" name="Google Shape;920;p30"/>
          <p:cNvSpPr txBox="1">
            <a:spLocks noGrp="1"/>
          </p:cNvSpPr>
          <p:nvPr>
            <p:ph type="subTitle" idx="1"/>
          </p:nvPr>
        </p:nvSpPr>
        <p:spPr>
          <a:xfrm>
            <a:off x="720001" y="2333275"/>
            <a:ext cx="2404500" cy="886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21" name="Google Shape;921;p30"/>
          <p:cNvSpPr txBox="1">
            <a:spLocks noGrp="1"/>
          </p:cNvSpPr>
          <p:nvPr>
            <p:ph type="subTitle" idx="3"/>
          </p:nvPr>
        </p:nvSpPr>
        <p:spPr>
          <a:xfrm>
            <a:off x="3369741" y="2333275"/>
            <a:ext cx="2404500" cy="886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22" name="Google Shape;922;p30"/>
          <p:cNvSpPr txBox="1">
            <a:spLocks noGrp="1"/>
          </p:cNvSpPr>
          <p:nvPr>
            <p:ph type="title" idx="4"/>
          </p:nvPr>
        </p:nvSpPr>
        <p:spPr>
          <a:xfrm>
            <a:off x="720001" y="1552050"/>
            <a:ext cx="2404500" cy="393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500">
                <a:solidFill>
                  <a:schemeClr val="lt1"/>
                </a:solidFill>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23" name="Google Shape;923;p30"/>
          <p:cNvSpPr txBox="1">
            <a:spLocks noGrp="1"/>
          </p:cNvSpPr>
          <p:nvPr>
            <p:ph type="subTitle" idx="5"/>
          </p:nvPr>
        </p:nvSpPr>
        <p:spPr>
          <a:xfrm>
            <a:off x="6019500" y="2333275"/>
            <a:ext cx="2404500" cy="886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24" name="Google Shape;924;p30"/>
          <p:cNvSpPr txBox="1">
            <a:spLocks noGrp="1"/>
          </p:cNvSpPr>
          <p:nvPr>
            <p:ph type="title" idx="6"/>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925"/>
        <p:cNvGrpSpPr/>
        <p:nvPr/>
      </p:nvGrpSpPr>
      <p:grpSpPr>
        <a:xfrm>
          <a:off x="0" y="0"/>
          <a:ext cx="0" cy="0"/>
          <a:chOff x="0" y="0"/>
          <a:chExt cx="0" cy="0"/>
        </a:xfrm>
      </p:grpSpPr>
      <p:sp>
        <p:nvSpPr>
          <p:cNvPr id="926" name="Google Shape;926;p31"/>
          <p:cNvSpPr txBox="1">
            <a:spLocks noGrp="1"/>
          </p:cNvSpPr>
          <p:nvPr>
            <p:ph type="title"/>
          </p:nvPr>
        </p:nvSpPr>
        <p:spPr>
          <a:xfrm>
            <a:off x="1599966" y="1695975"/>
            <a:ext cx="2765700" cy="39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27" name="Google Shape;927;p31"/>
          <p:cNvSpPr txBox="1">
            <a:spLocks noGrp="1"/>
          </p:cNvSpPr>
          <p:nvPr>
            <p:ph type="title" idx="2"/>
          </p:nvPr>
        </p:nvSpPr>
        <p:spPr>
          <a:xfrm>
            <a:off x="5458739" y="1695975"/>
            <a:ext cx="2765700" cy="39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28" name="Google Shape;928;p31"/>
          <p:cNvSpPr txBox="1">
            <a:spLocks noGrp="1"/>
          </p:cNvSpPr>
          <p:nvPr>
            <p:ph type="subTitle" idx="1"/>
          </p:nvPr>
        </p:nvSpPr>
        <p:spPr>
          <a:xfrm>
            <a:off x="1599959" y="1921550"/>
            <a:ext cx="27657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29" name="Google Shape;929;p31"/>
          <p:cNvSpPr txBox="1">
            <a:spLocks noGrp="1"/>
          </p:cNvSpPr>
          <p:nvPr>
            <p:ph type="subTitle" idx="3"/>
          </p:nvPr>
        </p:nvSpPr>
        <p:spPr>
          <a:xfrm>
            <a:off x="5458732" y="1921550"/>
            <a:ext cx="27657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30" name="Google Shape;930;p31"/>
          <p:cNvSpPr txBox="1">
            <a:spLocks noGrp="1"/>
          </p:cNvSpPr>
          <p:nvPr>
            <p:ph type="title" idx="4"/>
          </p:nvPr>
        </p:nvSpPr>
        <p:spPr>
          <a:xfrm>
            <a:off x="1599966" y="3220475"/>
            <a:ext cx="2765700" cy="39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31" name="Google Shape;931;p31"/>
          <p:cNvSpPr txBox="1">
            <a:spLocks noGrp="1"/>
          </p:cNvSpPr>
          <p:nvPr>
            <p:ph type="title" idx="5"/>
          </p:nvPr>
        </p:nvSpPr>
        <p:spPr>
          <a:xfrm>
            <a:off x="5458739" y="3220475"/>
            <a:ext cx="2765700" cy="39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32" name="Google Shape;932;p31"/>
          <p:cNvSpPr txBox="1">
            <a:spLocks noGrp="1"/>
          </p:cNvSpPr>
          <p:nvPr>
            <p:ph type="subTitle" idx="6"/>
          </p:nvPr>
        </p:nvSpPr>
        <p:spPr>
          <a:xfrm>
            <a:off x="1599959" y="3446050"/>
            <a:ext cx="27657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33" name="Google Shape;933;p31"/>
          <p:cNvSpPr txBox="1">
            <a:spLocks noGrp="1"/>
          </p:cNvSpPr>
          <p:nvPr>
            <p:ph type="subTitle" idx="7"/>
          </p:nvPr>
        </p:nvSpPr>
        <p:spPr>
          <a:xfrm>
            <a:off x="5458732" y="3446050"/>
            <a:ext cx="27657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34" name="Google Shape;934;p31"/>
          <p:cNvSpPr txBox="1">
            <a:spLocks noGrp="1"/>
          </p:cNvSpPr>
          <p:nvPr>
            <p:ph type="title" idx="8"/>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grpSp>
        <p:nvGrpSpPr>
          <p:cNvPr id="935" name="Google Shape;935;p31"/>
          <p:cNvGrpSpPr/>
          <p:nvPr/>
        </p:nvGrpSpPr>
        <p:grpSpPr>
          <a:xfrm>
            <a:off x="250705" y="4079225"/>
            <a:ext cx="905526" cy="762646"/>
            <a:chOff x="7877838" y="227809"/>
            <a:chExt cx="800217" cy="673954"/>
          </a:xfrm>
        </p:grpSpPr>
        <p:grpSp>
          <p:nvGrpSpPr>
            <p:cNvPr id="936" name="Google Shape;936;p31"/>
            <p:cNvGrpSpPr/>
            <p:nvPr/>
          </p:nvGrpSpPr>
          <p:grpSpPr>
            <a:xfrm>
              <a:off x="7877838" y="531112"/>
              <a:ext cx="457313" cy="370651"/>
              <a:chOff x="955700" y="-622436"/>
              <a:chExt cx="457313" cy="370651"/>
            </a:xfrm>
          </p:grpSpPr>
          <p:sp>
            <p:nvSpPr>
              <p:cNvPr id="937" name="Google Shape;937;p31"/>
              <p:cNvSpPr/>
              <p:nvPr/>
            </p:nvSpPr>
            <p:spPr>
              <a:xfrm>
                <a:off x="1243274" y="-622436"/>
                <a:ext cx="149013" cy="74468"/>
              </a:xfrm>
              <a:custGeom>
                <a:avLst/>
                <a:gdLst/>
                <a:ahLst/>
                <a:cxnLst/>
                <a:rect l="l" t="t" r="r" b="b"/>
                <a:pathLst>
                  <a:path w="3874" h="1936" extrusionOk="0">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 name="Google Shape;938;p31"/>
              <p:cNvSpPr/>
              <p:nvPr/>
            </p:nvSpPr>
            <p:spPr>
              <a:xfrm>
                <a:off x="1053673" y="-620166"/>
                <a:ext cx="237021" cy="229444"/>
              </a:xfrm>
              <a:custGeom>
                <a:avLst/>
                <a:gdLst/>
                <a:ahLst/>
                <a:cxnLst/>
                <a:rect l="l" t="t" r="r" b="b"/>
                <a:pathLst>
                  <a:path w="6162" h="5965" extrusionOk="0">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 name="Google Shape;939;p31"/>
              <p:cNvSpPr/>
              <p:nvPr/>
            </p:nvSpPr>
            <p:spPr>
              <a:xfrm>
                <a:off x="1024670" y="-582315"/>
                <a:ext cx="388343" cy="330530"/>
              </a:xfrm>
              <a:custGeom>
                <a:avLst/>
                <a:gdLst/>
                <a:ahLst/>
                <a:cxnLst/>
                <a:rect l="l" t="t" r="r" b="b"/>
                <a:pathLst>
                  <a:path w="10096" h="8593" extrusionOk="0">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 name="Google Shape;940;p31"/>
              <p:cNvSpPr/>
              <p:nvPr/>
            </p:nvSpPr>
            <p:spPr>
              <a:xfrm>
                <a:off x="955700" y="-436298"/>
                <a:ext cx="164861" cy="180709"/>
              </a:xfrm>
              <a:custGeom>
                <a:avLst/>
                <a:gdLst/>
                <a:ahLst/>
                <a:cxnLst/>
                <a:rect l="l" t="t" r="r" b="b"/>
                <a:pathLst>
                  <a:path w="4286" h="4698" extrusionOk="0">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41" name="Google Shape;941;p31"/>
            <p:cNvSpPr/>
            <p:nvPr/>
          </p:nvSpPr>
          <p:spPr>
            <a:xfrm>
              <a:off x="8559696" y="698402"/>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31"/>
            <p:cNvSpPr/>
            <p:nvPr/>
          </p:nvSpPr>
          <p:spPr>
            <a:xfrm>
              <a:off x="7926212" y="227809"/>
              <a:ext cx="144335" cy="144335"/>
            </a:xfrm>
            <a:custGeom>
              <a:avLst/>
              <a:gdLst/>
              <a:ahLst/>
              <a:cxnLst/>
              <a:rect l="l" t="t" r="r" b="b"/>
              <a:pathLst>
                <a:path w="5673" h="5673" extrusionOk="0">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 name="Shape 943"/>
        <p:cNvGrpSpPr/>
        <p:nvPr/>
      </p:nvGrpSpPr>
      <p:grpSpPr>
        <a:xfrm>
          <a:off x="0" y="0"/>
          <a:ext cx="0" cy="0"/>
          <a:chOff x="0" y="0"/>
          <a:chExt cx="0" cy="0"/>
        </a:xfrm>
      </p:grpSpPr>
      <p:sp>
        <p:nvSpPr>
          <p:cNvPr id="944" name="Google Shape;944;p32"/>
          <p:cNvSpPr txBox="1">
            <a:spLocks noGrp="1"/>
          </p:cNvSpPr>
          <p:nvPr>
            <p:ph type="title"/>
          </p:nvPr>
        </p:nvSpPr>
        <p:spPr>
          <a:xfrm>
            <a:off x="716619" y="1667388"/>
            <a:ext cx="2731500" cy="3936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45" name="Google Shape;945;p32"/>
          <p:cNvSpPr txBox="1">
            <a:spLocks noGrp="1"/>
          </p:cNvSpPr>
          <p:nvPr>
            <p:ph type="title" idx="2"/>
          </p:nvPr>
        </p:nvSpPr>
        <p:spPr>
          <a:xfrm>
            <a:off x="5692287" y="1667388"/>
            <a:ext cx="2735100" cy="39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46" name="Google Shape;946;p32"/>
          <p:cNvSpPr txBox="1">
            <a:spLocks noGrp="1"/>
          </p:cNvSpPr>
          <p:nvPr>
            <p:ph type="subTitle" idx="1"/>
          </p:nvPr>
        </p:nvSpPr>
        <p:spPr>
          <a:xfrm>
            <a:off x="716613" y="1946700"/>
            <a:ext cx="27315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47" name="Google Shape;947;p32"/>
          <p:cNvSpPr txBox="1">
            <a:spLocks noGrp="1"/>
          </p:cNvSpPr>
          <p:nvPr>
            <p:ph type="subTitle" idx="3"/>
          </p:nvPr>
        </p:nvSpPr>
        <p:spPr>
          <a:xfrm>
            <a:off x="5692281" y="1946700"/>
            <a:ext cx="27351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48" name="Google Shape;948;p32"/>
          <p:cNvSpPr txBox="1">
            <a:spLocks noGrp="1"/>
          </p:cNvSpPr>
          <p:nvPr>
            <p:ph type="title" idx="4"/>
          </p:nvPr>
        </p:nvSpPr>
        <p:spPr>
          <a:xfrm>
            <a:off x="716619" y="3191888"/>
            <a:ext cx="2735100" cy="3936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49" name="Google Shape;949;p32"/>
          <p:cNvSpPr txBox="1">
            <a:spLocks noGrp="1"/>
          </p:cNvSpPr>
          <p:nvPr>
            <p:ph type="title" idx="5"/>
          </p:nvPr>
        </p:nvSpPr>
        <p:spPr>
          <a:xfrm>
            <a:off x="5692287" y="3191888"/>
            <a:ext cx="2735100" cy="39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50" name="Google Shape;950;p32"/>
          <p:cNvSpPr txBox="1">
            <a:spLocks noGrp="1"/>
          </p:cNvSpPr>
          <p:nvPr>
            <p:ph type="subTitle" idx="6"/>
          </p:nvPr>
        </p:nvSpPr>
        <p:spPr>
          <a:xfrm>
            <a:off x="716613" y="3471200"/>
            <a:ext cx="27351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51" name="Google Shape;951;p32"/>
          <p:cNvSpPr txBox="1">
            <a:spLocks noGrp="1"/>
          </p:cNvSpPr>
          <p:nvPr>
            <p:ph type="subTitle" idx="7"/>
          </p:nvPr>
        </p:nvSpPr>
        <p:spPr>
          <a:xfrm>
            <a:off x="5692281" y="3471200"/>
            <a:ext cx="27351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52" name="Google Shape;952;p32"/>
          <p:cNvSpPr txBox="1">
            <a:spLocks noGrp="1"/>
          </p:cNvSpPr>
          <p:nvPr>
            <p:ph type="title" idx="8"/>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grpSp>
        <p:nvGrpSpPr>
          <p:cNvPr id="953" name="Google Shape;953;p32"/>
          <p:cNvGrpSpPr/>
          <p:nvPr/>
        </p:nvGrpSpPr>
        <p:grpSpPr>
          <a:xfrm>
            <a:off x="291371" y="4418675"/>
            <a:ext cx="1678628" cy="370650"/>
            <a:chOff x="7010771" y="697150"/>
            <a:chExt cx="1678628" cy="370650"/>
          </a:xfrm>
        </p:grpSpPr>
        <p:grpSp>
          <p:nvGrpSpPr>
            <p:cNvPr id="954" name="Google Shape;954;p32"/>
            <p:cNvGrpSpPr/>
            <p:nvPr/>
          </p:nvGrpSpPr>
          <p:grpSpPr>
            <a:xfrm>
              <a:off x="7873613" y="697150"/>
              <a:ext cx="457313" cy="370650"/>
              <a:chOff x="1298600" y="-919198"/>
              <a:chExt cx="457313" cy="370650"/>
            </a:xfrm>
          </p:grpSpPr>
          <p:sp>
            <p:nvSpPr>
              <p:cNvPr id="955" name="Google Shape;955;p32"/>
              <p:cNvSpPr/>
              <p:nvPr/>
            </p:nvSpPr>
            <p:spPr>
              <a:xfrm>
                <a:off x="1586174" y="-919198"/>
                <a:ext cx="149013" cy="74468"/>
              </a:xfrm>
              <a:custGeom>
                <a:avLst/>
                <a:gdLst/>
                <a:ahLst/>
                <a:cxnLst/>
                <a:rect l="l" t="t" r="r" b="b"/>
                <a:pathLst>
                  <a:path w="3874" h="1936" extrusionOk="0">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 name="Google Shape;956;p32"/>
              <p:cNvSpPr/>
              <p:nvPr/>
            </p:nvSpPr>
            <p:spPr>
              <a:xfrm>
                <a:off x="1396573" y="-916929"/>
                <a:ext cx="237021" cy="229444"/>
              </a:xfrm>
              <a:custGeom>
                <a:avLst/>
                <a:gdLst/>
                <a:ahLst/>
                <a:cxnLst/>
                <a:rect l="l" t="t" r="r" b="b"/>
                <a:pathLst>
                  <a:path w="6162" h="5965" extrusionOk="0">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 name="Google Shape;957;p32"/>
              <p:cNvSpPr/>
              <p:nvPr/>
            </p:nvSpPr>
            <p:spPr>
              <a:xfrm>
                <a:off x="1367570" y="-879078"/>
                <a:ext cx="388343" cy="330530"/>
              </a:xfrm>
              <a:custGeom>
                <a:avLst/>
                <a:gdLst/>
                <a:ahLst/>
                <a:cxnLst/>
                <a:rect l="l" t="t" r="r" b="b"/>
                <a:pathLst>
                  <a:path w="10096" h="8593" extrusionOk="0">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p32"/>
              <p:cNvSpPr/>
              <p:nvPr/>
            </p:nvSpPr>
            <p:spPr>
              <a:xfrm>
                <a:off x="1298600" y="-733060"/>
                <a:ext cx="164861" cy="180709"/>
              </a:xfrm>
              <a:custGeom>
                <a:avLst/>
                <a:gdLst/>
                <a:ahLst/>
                <a:cxnLst/>
                <a:rect l="l" t="t" r="r" b="b"/>
                <a:pathLst>
                  <a:path w="4286" h="4698" extrusionOk="0">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59" name="Google Shape;959;p32"/>
            <p:cNvSpPr/>
            <p:nvPr/>
          </p:nvSpPr>
          <p:spPr>
            <a:xfrm>
              <a:off x="7010771" y="858027"/>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 name="Google Shape;960;p32"/>
            <p:cNvSpPr/>
            <p:nvPr/>
          </p:nvSpPr>
          <p:spPr>
            <a:xfrm>
              <a:off x="7426687" y="843009"/>
              <a:ext cx="144335" cy="144335"/>
            </a:xfrm>
            <a:custGeom>
              <a:avLst/>
              <a:gdLst/>
              <a:ahLst/>
              <a:cxnLst/>
              <a:rect l="l" t="t" r="r" b="b"/>
              <a:pathLst>
                <a:path w="5673" h="5673" extrusionOk="0">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 name="Google Shape;961;p32"/>
            <p:cNvSpPr/>
            <p:nvPr/>
          </p:nvSpPr>
          <p:spPr>
            <a:xfrm>
              <a:off x="8545064" y="842994"/>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962"/>
        <p:cNvGrpSpPr/>
        <p:nvPr/>
      </p:nvGrpSpPr>
      <p:grpSpPr>
        <a:xfrm>
          <a:off x="0" y="0"/>
          <a:ext cx="0" cy="0"/>
          <a:chOff x="0" y="0"/>
          <a:chExt cx="0" cy="0"/>
        </a:xfrm>
      </p:grpSpPr>
      <p:sp>
        <p:nvSpPr>
          <p:cNvPr id="963" name="Google Shape;963;p33"/>
          <p:cNvSpPr txBox="1">
            <a:spLocks noGrp="1"/>
          </p:cNvSpPr>
          <p:nvPr>
            <p:ph type="title"/>
          </p:nvPr>
        </p:nvSpPr>
        <p:spPr>
          <a:xfrm>
            <a:off x="720006" y="1695975"/>
            <a:ext cx="2263200" cy="39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64" name="Google Shape;964;p33"/>
          <p:cNvSpPr txBox="1">
            <a:spLocks noGrp="1"/>
          </p:cNvSpPr>
          <p:nvPr>
            <p:ph type="title" idx="2"/>
          </p:nvPr>
        </p:nvSpPr>
        <p:spPr>
          <a:xfrm>
            <a:off x="3440469" y="1695975"/>
            <a:ext cx="2263200" cy="39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65" name="Google Shape;965;p33"/>
          <p:cNvSpPr txBox="1">
            <a:spLocks noGrp="1"/>
          </p:cNvSpPr>
          <p:nvPr>
            <p:ph type="subTitle" idx="1"/>
          </p:nvPr>
        </p:nvSpPr>
        <p:spPr>
          <a:xfrm>
            <a:off x="720000" y="2034313"/>
            <a:ext cx="2263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66" name="Google Shape;966;p33"/>
          <p:cNvSpPr txBox="1">
            <a:spLocks noGrp="1"/>
          </p:cNvSpPr>
          <p:nvPr>
            <p:ph type="subTitle" idx="3"/>
          </p:nvPr>
        </p:nvSpPr>
        <p:spPr>
          <a:xfrm>
            <a:off x="3440464" y="2034313"/>
            <a:ext cx="2263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67" name="Google Shape;967;p33"/>
          <p:cNvSpPr txBox="1">
            <a:spLocks noGrp="1"/>
          </p:cNvSpPr>
          <p:nvPr>
            <p:ph type="title" idx="4"/>
          </p:nvPr>
        </p:nvSpPr>
        <p:spPr>
          <a:xfrm>
            <a:off x="720006" y="3220475"/>
            <a:ext cx="2263200" cy="39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68" name="Google Shape;968;p33"/>
          <p:cNvSpPr txBox="1">
            <a:spLocks noGrp="1"/>
          </p:cNvSpPr>
          <p:nvPr>
            <p:ph type="title" idx="5"/>
          </p:nvPr>
        </p:nvSpPr>
        <p:spPr>
          <a:xfrm>
            <a:off x="3440469" y="3220475"/>
            <a:ext cx="2263200" cy="39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69" name="Google Shape;969;p33"/>
          <p:cNvSpPr txBox="1">
            <a:spLocks noGrp="1"/>
          </p:cNvSpPr>
          <p:nvPr>
            <p:ph type="subTitle" idx="6"/>
          </p:nvPr>
        </p:nvSpPr>
        <p:spPr>
          <a:xfrm>
            <a:off x="720000" y="3566450"/>
            <a:ext cx="2263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70" name="Google Shape;970;p33"/>
          <p:cNvSpPr txBox="1">
            <a:spLocks noGrp="1"/>
          </p:cNvSpPr>
          <p:nvPr>
            <p:ph type="subTitle" idx="7"/>
          </p:nvPr>
        </p:nvSpPr>
        <p:spPr>
          <a:xfrm>
            <a:off x="3440466" y="3566450"/>
            <a:ext cx="2263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71" name="Google Shape;971;p33"/>
          <p:cNvSpPr txBox="1">
            <a:spLocks noGrp="1"/>
          </p:cNvSpPr>
          <p:nvPr>
            <p:ph type="title" idx="8"/>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972" name="Google Shape;972;p33"/>
          <p:cNvSpPr txBox="1">
            <a:spLocks noGrp="1"/>
          </p:cNvSpPr>
          <p:nvPr>
            <p:ph type="title" idx="9"/>
          </p:nvPr>
        </p:nvSpPr>
        <p:spPr>
          <a:xfrm>
            <a:off x="6160938" y="1695975"/>
            <a:ext cx="2263200" cy="39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73" name="Google Shape;973;p33"/>
          <p:cNvSpPr txBox="1">
            <a:spLocks noGrp="1"/>
          </p:cNvSpPr>
          <p:nvPr>
            <p:ph type="subTitle" idx="13"/>
          </p:nvPr>
        </p:nvSpPr>
        <p:spPr>
          <a:xfrm>
            <a:off x="6160932" y="2034313"/>
            <a:ext cx="2263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974" name="Google Shape;974;p33"/>
          <p:cNvSpPr txBox="1">
            <a:spLocks noGrp="1"/>
          </p:cNvSpPr>
          <p:nvPr>
            <p:ph type="title" idx="14"/>
          </p:nvPr>
        </p:nvSpPr>
        <p:spPr>
          <a:xfrm>
            <a:off x="6160938" y="3220475"/>
            <a:ext cx="2263200" cy="39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75" name="Google Shape;975;p33"/>
          <p:cNvSpPr txBox="1">
            <a:spLocks noGrp="1"/>
          </p:cNvSpPr>
          <p:nvPr>
            <p:ph type="subTitle" idx="15"/>
          </p:nvPr>
        </p:nvSpPr>
        <p:spPr>
          <a:xfrm>
            <a:off x="6160932" y="3566450"/>
            <a:ext cx="2263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grpSp>
        <p:nvGrpSpPr>
          <p:cNvPr id="976" name="Google Shape;976;p33"/>
          <p:cNvGrpSpPr/>
          <p:nvPr/>
        </p:nvGrpSpPr>
        <p:grpSpPr>
          <a:xfrm>
            <a:off x="713221" y="4527800"/>
            <a:ext cx="1678628" cy="370650"/>
            <a:chOff x="7010771" y="697150"/>
            <a:chExt cx="1678628" cy="370650"/>
          </a:xfrm>
        </p:grpSpPr>
        <p:grpSp>
          <p:nvGrpSpPr>
            <p:cNvPr id="977" name="Google Shape;977;p33"/>
            <p:cNvGrpSpPr/>
            <p:nvPr/>
          </p:nvGrpSpPr>
          <p:grpSpPr>
            <a:xfrm>
              <a:off x="7873613" y="697150"/>
              <a:ext cx="457313" cy="370650"/>
              <a:chOff x="1298600" y="-919198"/>
              <a:chExt cx="457313" cy="370650"/>
            </a:xfrm>
          </p:grpSpPr>
          <p:sp>
            <p:nvSpPr>
              <p:cNvPr id="978" name="Google Shape;978;p33"/>
              <p:cNvSpPr/>
              <p:nvPr/>
            </p:nvSpPr>
            <p:spPr>
              <a:xfrm>
                <a:off x="1586174" y="-919198"/>
                <a:ext cx="149013" cy="74468"/>
              </a:xfrm>
              <a:custGeom>
                <a:avLst/>
                <a:gdLst/>
                <a:ahLst/>
                <a:cxnLst/>
                <a:rect l="l" t="t" r="r" b="b"/>
                <a:pathLst>
                  <a:path w="3874" h="1936" extrusionOk="0">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 name="Google Shape;979;p33"/>
              <p:cNvSpPr/>
              <p:nvPr/>
            </p:nvSpPr>
            <p:spPr>
              <a:xfrm>
                <a:off x="1396573" y="-916929"/>
                <a:ext cx="237021" cy="229444"/>
              </a:xfrm>
              <a:custGeom>
                <a:avLst/>
                <a:gdLst/>
                <a:ahLst/>
                <a:cxnLst/>
                <a:rect l="l" t="t" r="r" b="b"/>
                <a:pathLst>
                  <a:path w="6162" h="5965" extrusionOk="0">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 name="Google Shape;980;p33"/>
              <p:cNvSpPr/>
              <p:nvPr/>
            </p:nvSpPr>
            <p:spPr>
              <a:xfrm>
                <a:off x="1367570" y="-879078"/>
                <a:ext cx="388343" cy="330530"/>
              </a:xfrm>
              <a:custGeom>
                <a:avLst/>
                <a:gdLst/>
                <a:ahLst/>
                <a:cxnLst/>
                <a:rect l="l" t="t" r="r" b="b"/>
                <a:pathLst>
                  <a:path w="10096" h="8593" extrusionOk="0">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33"/>
              <p:cNvSpPr/>
              <p:nvPr/>
            </p:nvSpPr>
            <p:spPr>
              <a:xfrm>
                <a:off x="1298600" y="-733060"/>
                <a:ext cx="164861" cy="180709"/>
              </a:xfrm>
              <a:custGeom>
                <a:avLst/>
                <a:gdLst/>
                <a:ahLst/>
                <a:cxnLst/>
                <a:rect l="l" t="t" r="r" b="b"/>
                <a:pathLst>
                  <a:path w="4286" h="4698" extrusionOk="0">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82" name="Google Shape;982;p33"/>
            <p:cNvSpPr/>
            <p:nvPr/>
          </p:nvSpPr>
          <p:spPr>
            <a:xfrm>
              <a:off x="7010771" y="858027"/>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33"/>
            <p:cNvSpPr/>
            <p:nvPr/>
          </p:nvSpPr>
          <p:spPr>
            <a:xfrm>
              <a:off x="7426687" y="843009"/>
              <a:ext cx="144335" cy="144335"/>
            </a:xfrm>
            <a:custGeom>
              <a:avLst/>
              <a:gdLst/>
              <a:ahLst/>
              <a:cxnLst/>
              <a:rect l="l" t="t" r="r" b="b"/>
              <a:pathLst>
                <a:path w="5673" h="5673" extrusionOk="0">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33"/>
            <p:cNvSpPr/>
            <p:nvPr/>
          </p:nvSpPr>
          <p:spPr>
            <a:xfrm>
              <a:off x="8545064" y="842994"/>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en columns">
  <p:cSld name="CUSTOM_9">
    <p:spTree>
      <p:nvGrpSpPr>
        <p:cNvPr id="1" name="Shape 985"/>
        <p:cNvGrpSpPr/>
        <p:nvPr/>
      </p:nvGrpSpPr>
      <p:grpSpPr>
        <a:xfrm>
          <a:off x="0" y="0"/>
          <a:ext cx="0" cy="0"/>
          <a:chOff x="0" y="0"/>
          <a:chExt cx="0" cy="0"/>
        </a:xfrm>
      </p:grpSpPr>
      <p:sp>
        <p:nvSpPr>
          <p:cNvPr id="986" name="Google Shape;986;p34"/>
          <p:cNvSpPr txBox="1">
            <a:spLocks noGrp="1"/>
          </p:cNvSpPr>
          <p:nvPr>
            <p:ph type="subTitle" idx="1"/>
          </p:nvPr>
        </p:nvSpPr>
        <p:spPr>
          <a:xfrm>
            <a:off x="1404069" y="2218963"/>
            <a:ext cx="3060900" cy="474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987" name="Google Shape;987;p34"/>
          <p:cNvSpPr txBox="1">
            <a:spLocks noGrp="1"/>
          </p:cNvSpPr>
          <p:nvPr>
            <p:ph type="subTitle" idx="2"/>
          </p:nvPr>
        </p:nvSpPr>
        <p:spPr>
          <a:xfrm>
            <a:off x="1404044" y="2818850"/>
            <a:ext cx="3060900" cy="474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988" name="Google Shape;988;p34"/>
          <p:cNvSpPr txBox="1">
            <a:spLocks noGrp="1"/>
          </p:cNvSpPr>
          <p:nvPr>
            <p:ph type="subTitle" idx="3"/>
          </p:nvPr>
        </p:nvSpPr>
        <p:spPr>
          <a:xfrm>
            <a:off x="1404069" y="3418738"/>
            <a:ext cx="3060900" cy="474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989" name="Google Shape;989;p34"/>
          <p:cNvSpPr txBox="1">
            <a:spLocks noGrp="1"/>
          </p:cNvSpPr>
          <p:nvPr>
            <p:ph type="subTitle" idx="4"/>
          </p:nvPr>
        </p:nvSpPr>
        <p:spPr>
          <a:xfrm>
            <a:off x="1404044" y="4018625"/>
            <a:ext cx="3060900" cy="474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990" name="Google Shape;990;p34"/>
          <p:cNvSpPr txBox="1">
            <a:spLocks noGrp="1"/>
          </p:cNvSpPr>
          <p:nvPr>
            <p:ph type="title"/>
          </p:nvPr>
        </p:nvSpPr>
        <p:spPr>
          <a:xfrm>
            <a:off x="720000" y="448056"/>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991" name="Google Shape;991;p34"/>
          <p:cNvSpPr txBox="1">
            <a:spLocks noGrp="1"/>
          </p:cNvSpPr>
          <p:nvPr>
            <p:ph type="subTitle" idx="5"/>
          </p:nvPr>
        </p:nvSpPr>
        <p:spPr>
          <a:xfrm>
            <a:off x="1404069" y="1619075"/>
            <a:ext cx="3060900" cy="474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992" name="Google Shape;992;p34"/>
          <p:cNvSpPr txBox="1">
            <a:spLocks noGrp="1"/>
          </p:cNvSpPr>
          <p:nvPr>
            <p:ph type="subTitle" idx="6"/>
          </p:nvPr>
        </p:nvSpPr>
        <p:spPr>
          <a:xfrm>
            <a:off x="5366494" y="2218963"/>
            <a:ext cx="3060900" cy="474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993" name="Google Shape;993;p34"/>
          <p:cNvSpPr txBox="1">
            <a:spLocks noGrp="1"/>
          </p:cNvSpPr>
          <p:nvPr>
            <p:ph type="subTitle" idx="7"/>
          </p:nvPr>
        </p:nvSpPr>
        <p:spPr>
          <a:xfrm>
            <a:off x="5366469" y="2818850"/>
            <a:ext cx="3060900" cy="474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994" name="Google Shape;994;p34"/>
          <p:cNvSpPr txBox="1">
            <a:spLocks noGrp="1"/>
          </p:cNvSpPr>
          <p:nvPr>
            <p:ph type="subTitle" idx="8"/>
          </p:nvPr>
        </p:nvSpPr>
        <p:spPr>
          <a:xfrm>
            <a:off x="5366494" y="3418738"/>
            <a:ext cx="3060900" cy="474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995" name="Google Shape;995;p34"/>
          <p:cNvSpPr txBox="1">
            <a:spLocks noGrp="1"/>
          </p:cNvSpPr>
          <p:nvPr>
            <p:ph type="subTitle" idx="9"/>
          </p:nvPr>
        </p:nvSpPr>
        <p:spPr>
          <a:xfrm>
            <a:off x="5366469" y="4018625"/>
            <a:ext cx="3060900" cy="474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996" name="Google Shape;996;p34"/>
          <p:cNvSpPr txBox="1">
            <a:spLocks noGrp="1"/>
          </p:cNvSpPr>
          <p:nvPr>
            <p:ph type="subTitle" idx="13"/>
          </p:nvPr>
        </p:nvSpPr>
        <p:spPr>
          <a:xfrm>
            <a:off x="5366494" y="1619075"/>
            <a:ext cx="3060900" cy="474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997" name="Google Shape;997;p34"/>
          <p:cNvSpPr txBox="1">
            <a:spLocks noGrp="1"/>
          </p:cNvSpPr>
          <p:nvPr>
            <p:ph type="title" idx="14"/>
          </p:nvPr>
        </p:nvSpPr>
        <p:spPr>
          <a:xfrm>
            <a:off x="716606" y="1619075"/>
            <a:ext cx="499500" cy="4740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998" name="Google Shape;998;p34"/>
          <p:cNvSpPr txBox="1">
            <a:spLocks noGrp="1"/>
          </p:cNvSpPr>
          <p:nvPr>
            <p:ph type="title" idx="15"/>
          </p:nvPr>
        </p:nvSpPr>
        <p:spPr>
          <a:xfrm>
            <a:off x="716606" y="2218963"/>
            <a:ext cx="499500" cy="4740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999" name="Google Shape;999;p34"/>
          <p:cNvSpPr txBox="1">
            <a:spLocks noGrp="1"/>
          </p:cNvSpPr>
          <p:nvPr>
            <p:ph type="title" idx="16"/>
          </p:nvPr>
        </p:nvSpPr>
        <p:spPr>
          <a:xfrm>
            <a:off x="716606" y="2818850"/>
            <a:ext cx="499500" cy="4740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1000" name="Google Shape;1000;p34"/>
          <p:cNvSpPr txBox="1">
            <a:spLocks noGrp="1"/>
          </p:cNvSpPr>
          <p:nvPr>
            <p:ph type="title" idx="17"/>
          </p:nvPr>
        </p:nvSpPr>
        <p:spPr>
          <a:xfrm>
            <a:off x="716606" y="3418738"/>
            <a:ext cx="499500" cy="4740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1001" name="Google Shape;1001;p34"/>
          <p:cNvSpPr txBox="1">
            <a:spLocks noGrp="1"/>
          </p:cNvSpPr>
          <p:nvPr>
            <p:ph type="title" idx="18"/>
          </p:nvPr>
        </p:nvSpPr>
        <p:spPr>
          <a:xfrm>
            <a:off x="716606" y="4018625"/>
            <a:ext cx="499500" cy="4740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1002" name="Google Shape;1002;p34"/>
          <p:cNvSpPr txBox="1">
            <a:spLocks noGrp="1"/>
          </p:cNvSpPr>
          <p:nvPr>
            <p:ph type="title" idx="19"/>
          </p:nvPr>
        </p:nvSpPr>
        <p:spPr>
          <a:xfrm>
            <a:off x="4678731" y="1619075"/>
            <a:ext cx="499500" cy="4740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1003" name="Google Shape;1003;p34"/>
          <p:cNvSpPr txBox="1">
            <a:spLocks noGrp="1"/>
          </p:cNvSpPr>
          <p:nvPr>
            <p:ph type="title" idx="20"/>
          </p:nvPr>
        </p:nvSpPr>
        <p:spPr>
          <a:xfrm>
            <a:off x="4678731" y="2218963"/>
            <a:ext cx="499500" cy="4740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1004" name="Google Shape;1004;p34"/>
          <p:cNvSpPr txBox="1">
            <a:spLocks noGrp="1"/>
          </p:cNvSpPr>
          <p:nvPr>
            <p:ph type="title" idx="21"/>
          </p:nvPr>
        </p:nvSpPr>
        <p:spPr>
          <a:xfrm>
            <a:off x="4678731" y="2818850"/>
            <a:ext cx="499500" cy="4740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1005" name="Google Shape;1005;p34"/>
          <p:cNvSpPr txBox="1">
            <a:spLocks noGrp="1"/>
          </p:cNvSpPr>
          <p:nvPr>
            <p:ph type="title" idx="22"/>
          </p:nvPr>
        </p:nvSpPr>
        <p:spPr>
          <a:xfrm>
            <a:off x="4678731" y="3418738"/>
            <a:ext cx="499500" cy="4740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1006" name="Google Shape;1006;p34"/>
          <p:cNvSpPr txBox="1">
            <a:spLocks noGrp="1"/>
          </p:cNvSpPr>
          <p:nvPr>
            <p:ph type="title" idx="23"/>
          </p:nvPr>
        </p:nvSpPr>
        <p:spPr>
          <a:xfrm>
            <a:off x="4678731" y="4018625"/>
            <a:ext cx="499500" cy="4740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ext ">
  <p:cSld name="CUSTOM_6">
    <p:spTree>
      <p:nvGrpSpPr>
        <p:cNvPr id="1" name="Shape 1007"/>
        <p:cNvGrpSpPr/>
        <p:nvPr/>
      </p:nvGrpSpPr>
      <p:grpSpPr>
        <a:xfrm>
          <a:off x="0" y="0"/>
          <a:ext cx="0" cy="0"/>
          <a:chOff x="0" y="0"/>
          <a:chExt cx="0" cy="0"/>
        </a:xfrm>
      </p:grpSpPr>
      <p:sp>
        <p:nvSpPr>
          <p:cNvPr id="1008" name="Google Shape;1008;p35"/>
          <p:cNvSpPr txBox="1">
            <a:spLocks noGrp="1"/>
          </p:cNvSpPr>
          <p:nvPr>
            <p:ph type="title"/>
          </p:nvPr>
        </p:nvSpPr>
        <p:spPr>
          <a:xfrm>
            <a:off x="720000" y="1104750"/>
            <a:ext cx="2966100" cy="1918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009" name="Google Shape;1009;p35"/>
          <p:cNvSpPr txBox="1">
            <a:spLocks noGrp="1"/>
          </p:cNvSpPr>
          <p:nvPr>
            <p:ph type="subTitle" idx="1"/>
          </p:nvPr>
        </p:nvSpPr>
        <p:spPr>
          <a:xfrm>
            <a:off x="720000" y="3062325"/>
            <a:ext cx="2966100" cy="976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1010" name="Google Shape;1010;p35"/>
          <p:cNvSpPr>
            <a:spLocks noGrp="1"/>
          </p:cNvSpPr>
          <p:nvPr>
            <p:ph type="pic" idx="2"/>
          </p:nvPr>
        </p:nvSpPr>
        <p:spPr>
          <a:xfrm>
            <a:off x="4969347" y="0"/>
            <a:ext cx="4174800" cy="5143500"/>
          </a:xfrm>
          <a:prstGeom prst="rect">
            <a:avLst/>
          </a:prstGeom>
          <a:noFill/>
          <a:ln>
            <a:noFill/>
          </a:ln>
        </p:spPr>
      </p:sp>
      <p:grpSp>
        <p:nvGrpSpPr>
          <p:cNvPr id="1011" name="Google Shape;1011;p35"/>
          <p:cNvGrpSpPr/>
          <p:nvPr/>
        </p:nvGrpSpPr>
        <p:grpSpPr>
          <a:xfrm>
            <a:off x="713221" y="204325"/>
            <a:ext cx="1707203" cy="370650"/>
            <a:chOff x="6982196" y="697150"/>
            <a:chExt cx="1707203" cy="370650"/>
          </a:xfrm>
        </p:grpSpPr>
        <p:grpSp>
          <p:nvGrpSpPr>
            <p:cNvPr id="1012" name="Google Shape;1012;p35"/>
            <p:cNvGrpSpPr/>
            <p:nvPr/>
          </p:nvGrpSpPr>
          <p:grpSpPr>
            <a:xfrm>
              <a:off x="7873613" y="697150"/>
              <a:ext cx="457313" cy="370650"/>
              <a:chOff x="1298600" y="-919198"/>
              <a:chExt cx="457313" cy="370650"/>
            </a:xfrm>
          </p:grpSpPr>
          <p:sp>
            <p:nvSpPr>
              <p:cNvPr id="1013" name="Google Shape;1013;p35"/>
              <p:cNvSpPr/>
              <p:nvPr/>
            </p:nvSpPr>
            <p:spPr>
              <a:xfrm>
                <a:off x="1586174" y="-919198"/>
                <a:ext cx="149013" cy="74468"/>
              </a:xfrm>
              <a:custGeom>
                <a:avLst/>
                <a:gdLst/>
                <a:ahLst/>
                <a:cxnLst/>
                <a:rect l="l" t="t" r="r" b="b"/>
                <a:pathLst>
                  <a:path w="3874" h="1936" extrusionOk="0">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4" name="Google Shape;1014;p35"/>
              <p:cNvSpPr/>
              <p:nvPr/>
            </p:nvSpPr>
            <p:spPr>
              <a:xfrm>
                <a:off x="1396573" y="-916929"/>
                <a:ext cx="237021" cy="229444"/>
              </a:xfrm>
              <a:custGeom>
                <a:avLst/>
                <a:gdLst/>
                <a:ahLst/>
                <a:cxnLst/>
                <a:rect l="l" t="t" r="r" b="b"/>
                <a:pathLst>
                  <a:path w="6162" h="5965" extrusionOk="0">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5" name="Google Shape;1015;p35"/>
              <p:cNvSpPr/>
              <p:nvPr/>
            </p:nvSpPr>
            <p:spPr>
              <a:xfrm>
                <a:off x="1367570" y="-879078"/>
                <a:ext cx="388343" cy="330530"/>
              </a:xfrm>
              <a:custGeom>
                <a:avLst/>
                <a:gdLst/>
                <a:ahLst/>
                <a:cxnLst/>
                <a:rect l="l" t="t" r="r" b="b"/>
                <a:pathLst>
                  <a:path w="10096" h="8593" extrusionOk="0">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35"/>
              <p:cNvSpPr/>
              <p:nvPr/>
            </p:nvSpPr>
            <p:spPr>
              <a:xfrm>
                <a:off x="1298600" y="-733060"/>
                <a:ext cx="164861" cy="180709"/>
              </a:xfrm>
              <a:custGeom>
                <a:avLst/>
                <a:gdLst/>
                <a:ahLst/>
                <a:cxnLst/>
                <a:rect l="l" t="t" r="r" b="b"/>
                <a:pathLst>
                  <a:path w="4286" h="4698" extrusionOk="0">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17" name="Google Shape;1017;p35"/>
            <p:cNvSpPr/>
            <p:nvPr/>
          </p:nvSpPr>
          <p:spPr>
            <a:xfrm>
              <a:off x="6982196" y="877077"/>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8" name="Google Shape;1018;p35"/>
            <p:cNvSpPr/>
            <p:nvPr/>
          </p:nvSpPr>
          <p:spPr>
            <a:xfrm>
              <a:off x="7398112" y="862059"/>
              <a:ext cx="144335" cy="144335"/>
            </a:xfrm>
            <a:custGeom>
              <a:avLst/>
              <a:gdLst/>
              <a:ahLst/>
              <a:cxnLst/>
              <a:rect l="l" t="t" r="r" b="b"/>
              <a:pathLst>
                <a:path w="5673" h="5673" extrusionOk="0">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35"/>
            <p:cNvSpPr/>
            <p:nvPr/>
          </p:nvSpPr>
          <p:spPr>
            <a:xfrm>
              <a:off x="8545064" y="842994"/>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text  1">
  <p:cSld name="CUSTOM_6_1">
    <p:spTree>
      <p:nvGrpSpPr>
        <p:cNvPr id="1" name="Shape 1020"/>
        <p:cNvGrpSpPr/>
        <p:nvPr/>
      </p:nvGrpSpPr>
      <p:grpSpPr>
        <a:xfrm>
          <a:off x="0" y="0"/>
          <a:ext cx="0" cy="0"/>
          <a:chOff x="0" y="0"/>
          <a:chExt cx="0" cy="0"/>
        </a:xfrm>
      </p:grpSpPr>
      <p:sp>
        <p:nvSpPr>
          <p:cNvPr id="1021" name="Google Shape;1021;p36"/>
          <p:cNvSpPr txBox="1">
            <a:spLocks noGrp="1"/>
          </p:cNvSpPr>
          <p:nvPr>
            <p:ph type="subTitle" idx="1"/>
          </p:nvPr>
        </p:nvSpPr>
        <p:spPr>
          <a:xfrm>
            <a:off x="720000" y="2779372"/>
            <a:ext cx="2261400" cy="1072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1022" name="Google Shape;1022;p36"/>
          <p:cNvSpPr txBox="1">
            <a:spLocks noGrp="1"/>
          </p:cNvSpPr>
          <p:nvPr>
            <p:ph type="title"/>
          </p:nvPr>
        </p:nvSpPr>
        <p:spPr>
          <a:xfrm>
            <a:off x="720000" y="1291928"/>
            <a:ext cx="2261400" cy="148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6"/>
        <p:cNvGrpSpPr/>
        <p:nvPr/>
      </p:nvGrpSpPr>
      <p:grpSpPr>
        <a:xfrm>
          <a:off x="0" y="0"/>
          <a:ext cx="0" cy="0"/>
          <a:chOff x="0" y="0"/>
          <a:chExt cx="0" cy="0"/>
        </a:xfrm>
      </p:grpSpPr>
      <p:sp>
        <p:nvSpPr>
          <p:cNvPr id="157" name="Google Shape;157;p47"/>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grpSp>
        <p:nvGrpSpPr>
          <p:cNvPr id="158" name="Google Shape;158;p47"/>
          <p:cNvGrpSpPr/>
          <p:nvPr/>
        </p:nvGrpSpPr>
        <p:grpSpPr>
          <a:xfrm>
            <a:off x="86895" y="-89411"/>
            <a:ext cx="8909125" cy="5316751"/>
            <a:chOff x="86895" y="-89411"/>
            <a:chExt cx="8909125" cy="5316751"/>
          </a:xfrm>
        </p:grpSpPr>
        <p:grpSp>
          <p:nvGrpSpPr>
            <p:cNvPr id="159" name="Google Shape;159;p47"/>
            <p:cNvGrpSpPr/>
            <p:nvPr/>
          </p:nvGrpSpPr>
          <p:grpSpPr>
            <a:xfrm rot="10800000">
              <a:off x="715112" y="4823089"/>
              <a:ext cx="777449" cy="404251"/>
              <a:chOff x="-794166" y="-3748111"/>
              <a:chExt cx="777449" cy="404251"/>
            </a:xfrm>
          </p:grpSpPr>
          <p:sp>
            <p:nvSpPr>
              <p:cNvPr id="160" name="Google Shape;160;p47"/>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1" name="Google Shape;161;p47"/>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2" name="Google Shape;162;p47"/>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3" name="Google Shape;163;p47"/>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4" name="Google Shape;164;p47"/>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5" name="Google Shape;165;p47"/>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6" name="Google Shape;166;p47"/>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7" name="Google Shape;167;p47"/>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8" name="Google Shape;168;p47"/>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9" name="Google Shape;169;p47"/>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0" name="Google Shape;170;p47"/>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1" name="Google Shape;171;p47"/>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2" name="Google Shape;172;p47"/>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3" name="Google Shape;173;p47"/>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4" name="Google Shape;174;p47"/>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75" name="Google Shape;175;p47"/>
            <p:cNvSpPr/>
            <p:nvPr/>
          </p:nvSpPr>
          <p:spPr>
            <a:xfrm rot="10800000">
              <a:off x="7550745" y="4967579"/>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176" name="Google Shape;176;p47"/>
            <p:cNvSpPr/>
            <p:nvPr/>
          </p:nvSpPr>
          <p:spPr>
            <a:xfrm rot="10800000">
              <a:off x="86895" y="3734267"/>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177" name="Google Shape;177;p47"/>
            <p:cNvGrpSpPr/>
            <p:nvPr/>
          </p:nvGrpSpPr>
          <p:grpSpPr>
            <a:xfrm rot="10800000">
              <a:off x="7194587" y="-89411"/>
              <a:ext cx="777449" cy="404251"/>
              <a:chOff x="-794166" y="-3748111"/>
              <a:chExt cx="777449" cy="404251"/>
            </a:xfrm>
          </p:grpSpPr>
          <p:sp>
            <p:nvSpPr>
              <p:cNvPr id="178" name="Google Shape;178;p47"/>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9" name="Google Shape;179;p47"/>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0" name="Google Shape;180;p47"/>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1" name="Google Shape;181;p47"/>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2" name="Google Shape;182;p47"/>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p47"/>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4" name="Google Shape;184;p47"/>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5" name="Google Shape;185;p47"/>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6" name="Google Shape;186;p47"/>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7" name="Google Shape;187;p47"/>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8" name="Google Shape;188;p47"/>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9" name="Google Shape;189;p47"/>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0" name="Google Shape;190;p47"/>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1" name="Google Shape;191;p47"/>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2" name="Google Shape;192;p47"/>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93" name="Google Shape;193;p47"/>
            <p:cNvSpPr/>
            <p:nvPr/>
          </p:nvSpPr>
          <p:spPr>
            <a:xfrm rot="10800000">
              <a:off x="8862220" y="1053442"/>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grpSp>
        <p:nvGrpSpPr>
          <p:cNvPr id="194" name="Google Shape;194;p47"/>
          <p:cNvGrpSpPr/>
          <p:nvPr/>
        </p:nvGrpSpPr>
        <p:grpSpPr>
          <a:xfrm>
            <a:off x="220688" y="187819"/>
            <a:ext cx="9609133" cy="4805309"/>
            <a:chOff x="220688" y="187819"/>
            <a:chExt cx="9609133" cy="4805309"/>
          </a:xfrm>
        </p:grpSpPr>
        <p:sp>
          <p:nvSpPr>
            <p:cNvPr id="195" name="Google Shape;195;p47"/>
            <p:cNvSpPr/>
            <p:nvPr/>
          </p:nvSpPr>
          <p:spPr>
            <a:xfrm rot="10800000" flipH="1">
              <a:off x="8324385" y="4702305"/>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196" name="Google Shape;196;p47"/>
            <p:cNvGrpSpPr/>
            <p:nvPr/>
          </p:nvGrpSpPr>
          <p:grpSpPr>
            <a:xfrm>
              <a:off x="220688" y="187819"/>
              <a:ext cx="495847" cy="493175"/>
              <a:chOff x="-4118225" y="3253275"/>
              <a:chExt cx="292225" cy="290650"/>
            </a:xfrm>
          </p:grpSpPr>
          <p:sp>
            <p:nvSpPr>
              <p:cNvPr id="197" name="Google Shape;197;p4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4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ext  2">
  <p:cSld name="CUSTOM_6_1_1">
    <p:spTree>
      <p:nvGrpSpPr>
        <p:cNvPr id="1" name="Shape 1023"/>
        <p:cNvGrpSpPr/>
        <p:nvPr/>
      </p:nvGrpSpPr>
      <p:grpSpPr>
        <a:xfrm>
          <a:off x="0" y="0"/>
          <a:ext cx="0" cy="0"/>
          <a:chOff x="0" y="0"/>
          <a:chExt cx="0" cy="0"/>
        </a:xfrm>
      </p:grpSpPr>
      <p:sp>
        <p:nvSpPr>
          <p:cNvPr id="1024" name="Google Shape;1024;p37"/>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025" name="Google Shape;1025;p37"/>
          <p:cNvSpPr txBox="1">
            <a:spLocks noGrp="1"/>
          </p:cNvSpPr>
          <p:nvPr>
            <p:ph type="body" idx="1"/>
          </p:nvPr>
        </p:nvSpPr>
        <p:spPr>
          <a:xfrm>
            <a:off x="720000" y="1294350"/>
            <a:ext cx="4461600" cy="17100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a:lvl1pPr>
            <a:lvl2pPr marL="914400" lvl="1" indent="-279400" algn="l">
              <a:lnSpc>
                <a:spcPct val="115000"/>
              </a:lnSpc>
              <a:spcBef>
                <a:spcPts val="0"/>
              </a:spcBef>
              <a:spcAft>
                <a:spcPts val="0"/>
              </a:spcAft>
              <a:buClr>
                <a:srgbClr val="999999"/>
              </a:buClr>
              <a:buSzPts val="800"/>
              <a:buFont typeface="Open Sans"/>
              <a:buChar char="○"/>
              <a:defRPr/>
            </a:lvl2pPr>
            <a:lvl3pPr marL="1371600" lvl="2" indent="-279400" algn="l">
              <a:lnSpc>
                <a:spcPct val="115000"/>
              </a:lnSpc>
              <a:spcBef>
                <a:spcPts val="0"/>
              </a:spcBef>
              <a:spcAft>
                <a:spcPts val="0"/>
              </a:spcAft>
              <a:buClr>
                <a:srgbClr val="999999"/>
              </a:buClr>
              <a:buSzPts val="800"/>
              <a:buFont typeface="Open Sans"/>
              <a:buChar char="■"/>
              <a:defRPr/>
            </a:lvl3pPr>
            <a:lvl4pPr marL="1828800" lvl="3" indent="-279400" algn="l">
              <a:lnSpc>
                <a:spcPct val="115000"/>
              </a:lnSpc>
              <a:spcBef>
                <a:spcPts val="0"/>
              </a:spcBef>
              <a:spcAft>
                <a:spcPts val="0"/>
              </a:spcAft>
              <a:buClr>
                <a:srgbClr val="999999"/>
              </a:buClr>
              <a:buSzPts val="800"/>
              <a:buFont typeface="Open Sans"/>
              <a:buChar char="●"/>
              <a:defRPr/>
            </a:lvl4pPr>
            <a:lvl5pPr marL="2286000" lvl="4" indent="-304800" algn="l">
              <a:lnSpc>
                <a:spcPct val="115000"/>
              </a:lnSpc>
              <a:spcBef>
                <a:spcPts val="0"/>
              </a:spcBef>
              <a:spcAft>
                <a:spcPts val="0"/>
              </a:spcAft>
              <a:buClr>
                <a:srgbClr val="999999"/>
              </a:buClr>
              <a:buSzPts val="1200"/>
              <a:buFont typeface="Open Sans"/>
              <a:buChar char="○"/>
              <a:defRPr/>
            </a:lvl5pPr>
            <a:lvl6pPr marL="2743200" lvl="5" indent="-304800" algn="l">
              <a:lnSpc>
                <a:spcPct val="115000"/>
              </a:lnSpc>
              <a:spcBef>
                <a:spcPts val="0"/>
              </a:spcBef>
              <a:spcAft>
                <a:spcPts val="0"/>
              </a:spcAft>
              <a:buClr>
                <a:srgbClr val="999999"/>
              </a:buClr>
              <a:buSzPts val="1200"/>
              <a:buFont typeface="Open Sans"/>
              <a:buChar char="■"/>
              <a:defRPr/>
            </a:lvl6pPr>
            <a:lvl7pPr marL="3200400" lvl="6" indent="-273050" algn="l">
              <a:lnSpc>
                <a:spcPct val="115000"/>
              </a:lnSpc>
              <a:spcBef>
                <a:spcPts val="0"/>
              </a:spcBef>
              <a:spcAft>
                <a:spcPts val="0"/>
              </a:spcAft>
              <a:buClr>
                <a:srgbClr val="999999"/>
              </a:buClr>
              <a:buSzPts val="700"/>
              <a:buFont typeface="Open Sans"/>
              <a:buChar char="●"/>
              <a:defRPr/>
            </a:lvl7pPr>
            <a:lvl8pPr marL="3657600" lvl="7" indent="-273050" algn="l">
              <a:lnSpc>
                <a:spcPct val="115000"/>
              </a:lnSpc>
              <a:spcBef>
                <a:spcPts val="0"/>
              </a:spcBef>
              <a:spcAft>
                <a:spcPts val="0"/>
              </a:spcAft>
              <a:buClr>
                <a:srgbClr val="999999"/>
              </a:buClr>
              <a:buSzPts val="700"/>
              <a:buFont typeface="Open Sans"/>
              <a:buChar char="○"/>
              <a:defRPr/>
            </a:lvl8pPr>
            <a:lvl9pPr marL="4114800" lvl="8" indent="-266700" algn="l">
              <a:lnSpc>
                <a:spcPct val="115000"/>
              </a:lnSpc>
              <a:spcBef>
                <a:spcPts val="0"/>
              </a:spcBef>
              <a:spcAft>
                <a:spcPts val="0"/>
              </a:spcAft>
              <a:buClr>
                <a:srgbClr val="999999"/>
              </a:buClr>
              <a:buSzPts val="600"/>
              <a:buFont typeface="Open Sans"/>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1">
  <p:cSld name="CUSTOM_11_1">
    <p:spTree>
      <p:nvGrpSpPr>
        <p:cNvPr id="1" name="Shape 1026"/>
        <p:cNvGrpSpPr/>
        <p:nvPr/>
      </p:nvGrpSpPr>
      <p:grpSpPr>
        <a:xfrm>
          <a:off x="0" y="0"/>
          <a:ext cx="0" cy="0"/>
          <a:chOff x="0" y="0"/>
          <a:chExt cx="0" cy="0"/>
        </a:xfrm>
      </p:grpSpPr>
      <p:sp>
        <p:nvSpPr>
          <p:cNvPr id="1027" name="Google Shape;1027;p38"/>
          <p:cNvSpPr txBox="1">
            <a:spLocks noGrp="1"/>
          </p:cNvSpPr>
          <p:nvPr>
            <p:ph type="title"/>
          </p:nvPr>
        </p:nvSpPr>
        <p:spPr>
          <a:xfrm>
            <a:off x="720000" y="445025"/>
            <a:ext cx="7704000" cy="105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Section header 1">
  <p:cSld name="CUSTOM_12">
    <p:spTree>
      <p:nvGrpSpPr>
        <p:cNvPr id="1" name="Shape 1028"/>
        <p:cNvGrpSpPr/>
        <p:nvPr/>
      </p:nvGrpSpPr>
      <p:grpSpPr>
        <a:xfrm>
          <a:off x="0" y="0"/>
          <a:ext cx="0" cy="0"/>
          <a:chOff x="0" y="0"/>
          <a:chExt cx="0" cy="0"/>
        </a:xfrm>
      </p:grpSpPr>
      <p:sp>
        <p:nvSpPr>
          <p:cNvPr id="1029" name="Google Shape;1029;p39"/>
          <p:cNvSpPr txBox="1">
            <a:spLocks noGrp="1"/>
          </p:cNvSpPr>
          <p:nvPr>
            <p:ph type="title"/>
          </p:nvPr>
        </p:nvSpPr>
        <p:spPr>
          <a:xfrm>
            <a:off x="2090100" y="2436775"/>
            <a:ext cx="3978300" cy="1441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30" name="Google Shape;1030;p39"/>
          <p:cNvSpPr txBox="1">
            <a:spLocks noGrp="1"/>
          </p:cNvSpPr>
          <p:nvPr>
            <p:ph type="title" idx="2"/>
          </p:nvPr>
        </p:nvSpPr>
        <p:spPr>
          <a:xfrm>
            <a:off x="713225" y="2436775"/>
            <a:ext cx="1252800" cy="21672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0000"/>
              <a:buNone/>
              <a:defRPr sz="6000">
                <a:solidFill>
                  <a:schemeClr val="lt1"/>
                </a:solidFill>
              </a:defRPr>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endParaRPr/>
          </a:p>
        </p:txBody>
      </p:sp>
      <p:sp>
        <p:nvSpPr>
          <p:cNvPr id="1031" name="Google Shape;1031;p39"/>
          <p:cNvSpPr txBox="1">
            <a:spLocks noGrp="1"/>
          </p:cNvSpPr>
          <p:nvPr>
            <p:ph type="subTitle" idx="1"/>
          </p:nvPr>
        </p:nvSpPr>
        <p:spPr>
          <a:xfrm>
            <a:off x="2090100" y="4251775"/>
            <a:ext cx="3978300" cy="3522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Section header 2">
  <p:cSld name="CUSTOM_12_1">
    <p:spTree>
      <p:nvGrpSpPr>
        <p:cNvPr id="1" name="Shape 1032"/>
        <p:cNvGrpSpPr/>
        <p:nvPr/>
      </p:nvGrpSpPr>
      <p:grpSpPr>
        <a:xfrm>
          <a:off x="0" y="0"/>
          <a:ext cx="0" cy="0"/>
          <a:chOff x="0" y="0"/>
          <a:chExt cx="0" cy="0"/>
        </a:xfrm>
      </p:grpSpPr>
      <p:sp>
        <p:nvSpPr>
          <p:cNvPr id="1033" name="Google Shape;1033;p40"/>
          <p:cNvSpPr txBox="1">
            <a:spLocks noGrp="1"/>
          </p:cNvSpPr>
          <p:nvPr>
            <p:ph type="title"/>
          </p:nvPr>
        </p:nvSpPr>
        <p:spPr>
          <a:xfrm>
            <a:off x="713225" y="2698200"/>
            <a:ext cx="4373100" cy="1419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34" name="Google Shape;1034;p40"/>
          <p:cNvSpPr txBox="1">
            <a:spLocks noGrp="1"/>
          </p:cNvSpPr>
          <p:nvPr>
            <p:ph type="title" idx="2"/>
          </p:nvPr>
        </p:nvSpPr>
        <p:spPr>
          <a:xfrm>
            <a:off x="713225" y="539488"/>
            <a:ext cx="1248900" cy="20757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0000"/>
              <a:buNone/>
              <a:defRPr sz="6000">
                <a:solidFill>
                  <a:schemeClr val="lt1"/>
                </a:solidFill>
              </a:defRPr>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endParaRPr/>
          </a:p>
        </p:txBody>
      </p:sp>
      <p:sp>
        <p:nvSpPr>
          <p:cNvPr id="1035" name="Google Shape;1035;p40"/>
          <p:cNvSpPr txBox="1">
            <a:spLocks noGrp="1"/>
          </p:cNvSpPr>
          <p:nvPr>
            <p:ph type="subTitle" idx="1"/>
          </p:nvPr>
        </p:nvSpPr>
        <p:spPr>
          <a:xfrm>
            <a:off x="713225" y="4201100"/>
            <a:ext cx="4373100" cy="43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ection header 3">
  <p:cSld name="CUSTOM_12_1_1">
    <p:spTree>
      <p:nvGrpSpPr>
        <p:cNvPr id="1" name="Shape 1036"/>
        <p:cNvGrpSpPr/>
        <p:nvPr/>
      </p:nvGrpSpPr>
      <p:grpSpPr>
        <a:xfrm>
          <a:off x="0" y="0"/>
          <a:ext cx="0" cy="0"/>
          <a:chOff x="0" y="0"/>
          <a:chExt cx="0" cy="0"/>
        </a:xfrm>
      </p:grpSpPr>
      <p:sp>
        <p:nvSpPr>
          <p:cNvPr id="1037" name="Google Shape;1037;p41"/>
          <p:cNvSpPr txBox="1">
            <a:spLocks noGrp="1"/>
          </p:cNvSpPr>
          <p:nvPr>
            <p:ph type="title"/>
          </p:nvPr>
        </p:nvSpPr>
        <p:spPr>
          <a:xfrm>
            <a:off x="3819525" y="2694650"/>
            <a:ext cx="4611300" cy="14799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38" name="Google Shape;1038;p41"/>
          <p:cNvSpPr txBox="1">
            <a:spLocks noGrp="1"/>
          </p:cNvSpPr>
          <p:nvPr>
            <p:ph type="title" idx="2"/>
          </p:nvPr>
        </p:nvSpPr>
        <p:spPr>
          <a:xfrm>
            <a:off x="7181875" y="539500"/>
            <a:ext cx="1248900" cy="20757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0000"/>
              <a:buNone/>
              <a:defRPr sz="6000">
                <a:solidFill>
                  <a:schemeClr val="lt1"/>
                </a:solidFill>
              </a:defRPr>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endParaRPr/>
          </a:p>
        </p:txBody>
      </p:sp>
      <p:sp>
        <p:nvSpPr>
          <p:cNvPr id="1039" name="Google Shape;1039;p41"/>
          <p:cNvSpPr txBox="1">
            <a:spLocks noGrp="1"/>
          </p:cNvSpPr>
          <p:nvPr>
            <p:ph type="subTitle" idx="1"/>
          </p:nvPr>
        </p:nvSpPr>
        <p:spPr>
          <a:xfrm>
            <a:off x="4603075" y="4253975"/>
            <a:ext cx="3827700" cy="350100"/>
          </a:xfrm>
          <a:prstGeom prst="rect">
            <a:avLst/>
          </a:prstGeom>
          <a:noFill/>
          <a:ln>
            <a:noFill/>
          </a:ln>
        </p:spPr>
        <p:txBody>
          <a:bodyPr spcFirstLastPara="1" wrap="square" lIns="91425" tIns="91425" rIns="91425" bIns="91425" anchor="t" anchorCtr="0">
            <a:noAutofit/>
          </a:bodyPr>
          <a:lstStyle>
            <a:lvl1pPr lvl="0" algn="r">
              <a:lnSpc>
                <a:spcPct val="115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040"/>
        <p:cNvGrpSpPr/>
        <p:nvPr/>
      </p:nvGrpSpPr>
      <p:grpSpPr>
        <a:xfrm>
          <a:off x="0" y="0"/>
          <a:ext cx="0" cy="0"/>
          <a:chOff x="0" y="0"/>
          <a:chExt cx="0" cy="0"/>
        </a:xfrm>
      </p:grpSpPr>
      <p:grpSp>
        <p:nvGrpSpPr>
          <p:cNvPr id="1041" name="Google Shape;1041;p42"/>
          <p:cNvGrpSpPr/>
          <p:nvPr/>
        </p:nvGrpSpPr>
        <p:grpSpPr>
          <a:xfrm>
            <a:off x="143863" y="4543946"/>
            <a:ext cx="801896" cy="515004"/>
            <a:chOff x="1229388" y="669059"/>
            <a:chExt cx="801896" cy="515004"/>
          </a:xfrm>
        </p:grpSpPr>
        <p:grpSp>
          <p:nvGrpSpPr>
            <p:cNvPr id="1042" name="Google Shape;1042;p42"/>
            <p:cNvGrpSpPr/>
            <p:nvPr/>
          </p:nvGrpSpPr>
          <p:grpSpPr>
            <a:xfrm>
              <a:off x="1229388" y="813412"/>
              <a:ext cx="457313" cy="370651"/>
              <a:chOff x="955700" y="-622436"/>
              <a:chExt cx="457313" cy="370651"/>
            </a:xfrm>
          </p:grpSpPr>
          <p:sp>
            <p:nvSpPr>
              <p:cNvPr id="1043" name="Google Shape;1043;p42"/>
              <p:cNvSpPr/>
              <p:nvPr/>
            </p:nvSpPr>
            <p:spPr>
              <a:xfrm>
                <a:off x="1243274" y="-622436"/>
                <a:ext cx="149013" cy="74468"/>
              </a:xfrm>
              <a:custGeom>
                <a:avLst/>
                <a:gdLst/>
                <a:ahLst/>
                <a:cxnLst/>
                <a:rect l="l" t="t" r="r" b="b"/>
                <a:pathLst>
                  <a:path w="3874" h="1936" extrusionOk="0">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42"/>
              <p:cNvSpPr/>
              <p:nvPr/>
            </p:nvSpPr>
            <p:spPr>
              <a:xfrm>
                <a:off x="1053673" y="-620166"/>
                <a:ext cx="237021" cy="229444"/>
              </a:xfrm>
              <a:custGeom>
                <a:avLst/>
                <a:gdLst/>
                <a:ahLst/>
                <a:cxnLst/>
                <a:rect l="l" t="t" r="r" b="b"/>
                <a:pathLst>
                  <a:path w="6162" h="5965" extrusionOk="0">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42"/>
              <p:cNvSpPr/>
              <p:nvPr/>
            </p:nvSpPr>
            <p:spPr>
              <a:xfrm>
                <a:off x="1024670" y="-582315"/>
                <a:ext cx="388343" cy="330530"/>
              </a:xfrm>
              <a:custGeom>
                <a:avLst/>
                <a:gdLst/>
                <a:ahLst/>
                <a:cxnLst/>
                <a:rect l="l" t="t" r="r" b="b"/>
                <a:pathLst>
                  <a:path w="10096" h="8593" extrusionOk="0">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42"/>
              <p:cNvSpPr/>
              <p:nvPr/>
            </p:nvSpPr>
            <p:spPr>
              <a:xfrm>
                <a:off x="955700" y="-436298"/>
                <a:ext cx="164861" cy="180709"/>
              </a:xfrm>
              <a:custGeom>
                <a:avLst/>
                <a:gdLst/>
                <a:ahLst/>
                <a:cxnLst/>
                <a:rect l="l" t="t" r="r" b="b"/>
                <a:pathLst>
                  <a:path w="4286" h="4698" extrusionOk="0">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47" name="Google Shape;1047;p42"/>
            <p:cNvSpPr/>
            <p:nvPr/>
          </p:nvSpPr>
          <p:spPr>
            <a:xfrm>
              <a:off x="1886949" y="669059"/>
              <a:ext cx="144335" cy="144335"/>
            </a:xfrm>
            <a:custGeom>
              <a:avLst/>
              <a:gdLst/>
              <a:ahLst/>
              <a:cxnLst/>
              <a:rect l="l" t="t" r="r" b="b"/>
              <a:pathLst>
                <a:path w="5673" h="5673" extrusionOk="0">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48" name="Google Shape;1048;p42"/>
          <p:cNvGrpSpPr/>
          <p:nvPr/>
        </p:nvGrpSpPr>
        <p:grpSpPr>
          <a:xfrm>
            <a:off x="8125142" y="57869"/>
            <a:ext cx="962076" cy="851246"/>
            <a:chOff x="7647704" y="539494"/>
            <a:chExt cx="962076" cy="851246"/>
          </a:xfrm>
        </p:grpSpPr>
        <p:grpSp>
          <p:nvGrpSpPr>
            <p:cNvPr id="1049" name="Google Shape;1049;p42"/>
            <p:cNvGrpSpPr/>
            <p:nvPr/>
          </p:nvGrpSpPr>
          <p:grpSpPr>
            <a:xfrm>
              <a:off x="7890242" y="827362"/>
              <a:ext cx="601191" cy="368434"/>
              <a:chOff x="-4112725" y="1691025"/>
              <a:chExt cx="2381898" cy="1459722"/>
            </a:xfrm>
          </p:grpSpPr>
          <p:sp>
            <p:nvSpPr>
              <p:cNvPr id="1050" name="Google Shape;1050;p42"/>
              <p:cNvSpPr/>
              <p:nvPr/>
            </p:nvSpPr>
            <p:spPr>
              <a:xfrm>
                <a:off x="-4111422" y="1691025"/>
                <a:ext cx="2380592" cy="1377403"/>
              </a:xfrm>
              <a:custGeom>
                <a:avLst/>
                <a:gdLst/>
                <a:ahLst/>
                <a:cxnLst/>
                <a:rect l="l" t="t" r="r" b="b"/>
                <a:pathLst>
                  <a:path w="10961" h="6342" extrusionOk="0">
                    <a:moveTo>
                      <a:pt x="3623" y="0"/>
                    </a:moveTo>
                    <a:lnTo>
                      <a:pt x="1" y="2104"/>
                    </a:lnTo>
                    <a:lnTo>
                      <a:pt x="7338" y="6341"/>
                    </a:lnTo>
                    <a:lnTo>
                      <a:pt x="10960" y="4236"/>
                    </a:lnTo>
                    <a:lnTo>
                      <a:pt x="362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42"/>
              <p:cNvSpPr/>
              <p:nvPr/>
            </p:nvSpPr>
            <p:spPr>
              <a:xfrm>
                <a:off x="-2518783" y="2611036"/>
                <a:ext cx="787956" cy="539711"/>
              </a:xfrm>
              <a:custGeom>
                <a:avLst/>
                <a:gdLst/>
                <a:ahLst/>
                <a:cxnLst/>
                <a:rect l="l" t="t" r="r" b="b"/>
                <a:pathLst>
                  <a:path w="3628" h="2485" extrusionOk="0">
                    <a:moveTo>
                      <a:pt x="3627" y="0"/>
                    </a:moveTo>
                    <a:lnTo>
                      <a:pt x="5" y="2105"/>
                    </a:lnTo>
                    <a:lnTo>
                      <a:pt x="0" y="2484"/>
                    </a:lnTo>
                    <a:lnTo>
                      <a:pt x="3622" y="380"/>
                    </a:lnTo>
                    <a:lnTo>
                      <a:pt x="362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42"/>
              <p:cNvSpPr/>
              <p:nvPr/>
            </p:nvSpPr>
            <p:spPr>
              <a:xfrm>
                <a:off x="-4112725" y="2147990"/>
                <a:ext cx="1595025" cy="1002755"/>
              </a:xfrm>
              <a:custGeom>
                <a:avLst/>
                <a:gdLst/>
                <a:ahLst/>
                <a:cxnLst/>
                <a:rect l="l" t="t" r="r" b="b"/>
                <a:pathLst>
                  <a:path w="7344" h="4617" extrusionOk="0">
                    <a:moveTo>
                      <a:pt x="7" y="0"/>
                    </a:moveTo>
                    <a:lnTo>
                      <a:pt x="1" y="381"/>
                    </a:lnTo>
                    <a:lnTo>
                      <a:pt x="7339" y="4616"/>
                    </a:lnTo>
                    <a:lnTo>
                      <a:pt x="7344" y="4237"/>
                    </a:lnTo>
                    <a:lnTo>
                      <a:pt x="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42"/>
              <p:cNvSpPr/>
              <p:nvPr/>
            </p:nvSpPr>
            <p:spPr>
              <a:xfrm>
                <a:off x="-3609718" y="1978148"/>
                <a:ext cx="1386091" cy="802508"/>
              </a:xfrm>
              <a:custGeom>
                <a:avLst/>
                <a:gdLst/>
                <a:ahLst/>
                <a:cxnLst/>
                <a:rect l="l" t="t" r="r" b="b"/>
                <a:pathLst>
                  <a:path w="6382" h="3695" extrusionOk="0">
                    <a:moveTo>
                      <a:pt x="3164" y="1033"/>
                    </a:moveTo>
                    <a:cubicBezTo>
                      <a:pt x="3510" y="1033"/>
                      <a:pt x="3857" y="1109"/>
                      <a:pt x="4123" y="1262"/>
                    </a:cubicBezTo>
                    <a:cubicBezTo>
                      <a:pt x="4652" y="1569"/>
                      <a:pt x="4656" y="2065"/>
                      <a:pt x="4128" y="2372"/>
                    </a:cubicBezTo>
                    <a:cubicBezTo>
                      <a:pt x="3865" y="2525"/>
                      <a:pt x="3519" y="2602"/>
                      <a:pt x="3173" y="2602"/>
                    </a:cubicBezTo>
                    <a:cubicBezTo>
                      <a:pt x="2826" y="2602"/>
                      <a:pt x="2479" y="2525"/>
                      <a:pt x="2215" y="2372"/>
                    </a:cubicBezTo>
                    <a:lnTo>
                      <a:pt x="2213" y="2372"/>
                    </a:lnTo>
                    <a:cubicBezTo>
                      <a:pt x="1684" y="2065"/>
                      <a:pt x="1681" y="1569"/>
                      <a:pt x="2208" y="1262"/>
                    </a:cubicBezTo>
                    <a:cubicBezTo>
                      <a:pt x="2471" y="1109"/>
                      <a:pt x="2817" y="1033"/>
                      <a:pt x="3164" y="1033"/>
                    </a:cubicBezTo>
                    <a:close/>
                    <a:moveTo>
                      <a:pt x="2370" y="1"/>
                    </a:moveTo>
                    <a:cubicBezTo>
                      <a:pt x="2082" y="75"/>
                      <a:pt x="1771" y="112"/>
                      <a:pt x="1461" y="112"/>
                    </a:cubicBezTo>
                    <a:cubicBezTo>
                      <a:pt x="1204" y="112"/>
                      <a:pt x="947" y="87"/>
                      <a:pt x="702" y="36"/>
                    </a:cubicBezTo>
                    <a:lnTo>
                      <a:pt x="9" y="438"/>
                    </a:lnTo>
                    <a:cubicBezTo>
                      <a:pt x="193" y="729"/>
                      <a:pt x="190" y="1051"/>
                      <a:pt x="0" y="1341"/>
                    </a:cubicBezTo>
                    <a:lnTo>
                      <a:pt x="4076" y="3695"/>
                    </a:lnTo>
                    <a:cubicBezTo>
                      <a:pt x="4340" y="3638"/>
                      <a:pt x="4609" y="3609"/>
                      <a:pt x="4877" y="3609"/>
                    </a:cubicBezTo>
                    <a:cubicBezTo>
                      <a:pt x="5092" y="3609"/>
                      <a:pt x="5307" y="3628"/>
                      <a:pt x="5520" y="3664"/>
                    </a:cubicBezTo>
                    <a:lnTo>
                      <a:pt x="6288" y="3218"/>
                    </a:lnTo>
                    <a:cubicBezTo>
                      <a:pt x="6134" y="2922"/>
                      <a:pt x="6166" y="2602"/>
                      <a:pt x="6381" y="2318"/>
                    </a:cubicBezTo>
                    <a:lnTo>
                      <a:pt x="2370"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42"/>
              <p:cNvSpPr/>
              <p:nvPr/>
            </p:nvSpPr>
            <p:spPr>
              <a:xfrm>
                <a:off x="-3083254" y="2270702"/>
                <a:ext cx="323392" cy="187650"/>
              </a:xfrm>
              <a:custGeom>
                <a:avLst/>
                <a:gdLst/>
                <a:ahLst/>
                <a:cxnLst/>
                <a:rect l="l" t="t" r="r" b="b"/>
                <a:pathLst>
                  <a:path w="1489" h="864" extrusionOk="0">
                    <a:moveTo>
                      <a:pt x="1337" y="0"/>
                    </a:moveTo>
                    <a:lnTo>
                      <a:pt x="1249" y="50"/>
                    </a:lnTo>
                    <a:cubicBezTo>
                      <a:pt x="1190" y="29"/>
                      <a:pt x="1127" y="18"/>
                      <a:pt x="1065" y="18"/>
                    </a:cubicBezTo>
                    <a:cubicBezTo>
                      <a:pt x="1045" y="18"/>
                      <a:pt x="1026" y="19"/>
                      <a:pt x="1007" y="21"/>
                    </a:cubicBezTo>
                    <a:cubicBezTo>
                      <a:pt x="920" y="32"/>
                      <a:pt x="838" y="62"/>
                      <a:pt x="764" y="106"/>
                    </a:cubicBezTo>
                    <a:cubicBezTo>
                      <a:pt x="708" y="138"/>
                      <a:pt x="669" y="171"/>
                      <a:pt x="646" y="205"/>
                    </a:cubicBezTo>
                    <a:cubicBezTo>
                      <a:pt x="625" y="235"/>
                      <a:pt x="613" y="269"/>
                      <a:pt x="608" y="306"/>
                    </a:cubicBezTo>
                    <a:cubicBezTo>
                      <a:pt x="605" y="338"/>
                      <a:pt x="607" y="371"/>
                      <a:pt x="614" y="404"/>
                    </a:cubicBezTo>
                    <a:cubicBezTo>
                      <a:pt x="620" y="435"/>
                      <a:pt x="624" y="467"/>
                      <a:pt x="627" y="498"/>
                    </a:cubicBezTo>
                    <a:cubicBezTo>
                      <a:pt x="629" y="528"/>
                      <a:pt x="624" y="557"/>
                      <a:pt x="613" y="585"/>
                    </a:cubicBezTo>
                    <a:cubicBezTo>
                      <a:pt x="602" y="612"/>
                      <a:pt x="576" y="638"/>
                      <a:pt x="535" y="662"/>
                    </a:cubicBezTo>
                    <a:cubicBezTo>
                      <a:pt x="500" y="683"/>
                      <a:pt x="460" y="697"/>
                      <a:pt x="419" y="699"/>
                    </a:cubicBezTo>
                    <a:cubicBezTo>
                      <a:pt x="385" y="698"/>
                      <a:pt x="352" y="689"/>
                      <a:pt x="323" y="672"/>
                    </a:cubicBezTo>
                    <a:cubicBezTo>
                      <a:pt x="293" y="656"/>
                      <a:pt x="277" y="638"/>
                      <a:pt x="277" y="618"/>
                    </a:cubicBezTo>
                    <a:cubicBezTo>
                      <a:pt x="277" y="597"/>
                      <a:pt x="298" y="574"/>
                      <a:pt x="341" y="549"/>
                    </a:cubicBezTo>
                    <a:lnTo>
                      <a:pt x="433" y="496"/>
                    </a:lnTo>
                    <a:lnTo>
                      <a:pt x="257" y="394"/>
                    </a:lnTo>
                    <a:lnTo>
                      <a:pt x="175" y="441"/>
                    </a:lnTo>
                    <a:cubicBezTo>
                      <a:pt x="95" y="487"/>
                      <a:pt x="47" y="535"/>
                      <a:pt x="30" y="582"/>
                    </a:cubicBezTo>
                    <a:cubicBezTo>
                      <a:pt x="14" y="631"/>
                      <a:pt x="33" y="679"/>
                      <a:pt x="87" y="725"/>
                    </a:cubicBezTo>
                    <a:lnTo>
                      <a:pt x="0" y="776"/>
                    </a:lnTo>
                    <a:lnTo>
                      <a:pt x="154" y="864"/>
                    </a:lnTo>
                    <a:lnTo>
                      <a:pt x="240" y="814"/>
                    </a:lnTo>
                    <a:cubicBezTo>
                      <a:pt x="301" y="838"/>
                      <a:pt x="365" y="850"/>
                      <a:pt x="431" y="850"/>
                    </a:cubicBezTo>
                    <a:cubicBezTo>
                      <a:pt x="449" y="850"/>
                      <a:pt x="468" y="849"/>
                      <a:pt x="487" y="847"/>
                    </a:cubicBezTo>
                    <a:cubicBezTo>
                      <a:pt x="574" y="836"/>
                      <a:pt x="658" y="808"/>
                      <a:pt x="733" y="763"/>
                    </a:cubicBezTo>
                    <a:cubicBezTo>
                      <a:pt x="790" y="730"/>
                      <a:pt x="830" y="697"/>
                      <a:pt x="851" y="663"/>
                    </a:cubicBezTo>
                    <a:cubicBezTo>
                      <a:pt x="873" y="633"/>
                      <a:pt x="885" y="598"/>
                      <a:pt x="889" y="562"/>
                    </a:cubicBezTo>
                    <a:cubicBezTo>
                      <a:pt x="892" y="529"/>
                      <a:pt x="890" y="496"/>
                      <a:pt x="883" y="464"/>
                    </a:cubicBezTo>
                    <a:cubicBezTo>
                      <a:pt x="876" y="434"/>
                      <a:pt x="872" y="402"/>
                      <a:pt x="869" y="370"/>
                    </a:cubicBezTo>
                    <a:cubicBezTo>
                      <a:pt x="868" y="341"/>
                      <a:pt x="873" y="310"/>
                      <a:pt x="884" y="283"/>
                    </a:cubicBezTo>
                    <a:cubicBezTo>
                      <a:pt x="894" y="255"/>
                      <a:pt x="919" y="230"/>
                      <a:pt x="960" y="206"/>
                    </a:cubicBezTo>
                    <a:cubicBezTo>
                      <a:pt x="995" y="184"/>
                      <a:pt x="1035" y="171"/>
                      <a:pt x="1077" y="168"/>
                    </a:cubicBezTo>
                    <a:cubicBezTo>
                      <a:pt x="1079" y="168"/>
                      <a:pt x="1081" y="168"/>
                      <a:pt x="1082" y="168"/>
                    </a:cubicBezTo>
                    <a:cubicBezTo>
                      <a:pt x="1114" y="168"/>
                      <a:pt x="1144" y="177"/>
                      <a:pt x="1171" y="193"/>
                    </a:cubicBezTo>
                    <a:cubicBezTo>
                      <a:pt x="1201" y="210"/>
                      <a:pt x="1215" y="227"/>
                      <a:pt x="1214" y="248"/>
                    </a:cubicBezTo>
                    <a:cubicBezTo>
                      <a:pt x="1213" y="268"/>
                      <a:pt x="1190" y="290"/>
                      <a:pt x="1147" y="315"/>
                    </a:cubicBezTo>
                    <a:lnTo>
                      <a:pt x="1100" y="343"/>
                    </a:lnTo>
                    <a:lnTo>
                      <a:pt x="1277" y="445"/>
                    </a:lnTo>
                    <a:lnTo>
                      <a:pt x="1314" y="425"/>
                    </a:lnTo>
                    <a:cubicBezTo>
                      <a:pt x="1395" y="377"/>
                      <a:pt x="1441" y="329"/>
                      <a:pt x="1458" y="281"/>
                    </a:cubicBezTo>
                    <a:cubicBezTo>
                      <a:pt x="1474" y="233"/>
                      <a:pt x="1455" y="186"/>
                      <a:pt x="1401" y="139"/>
                    </a:cubicBezTo>
                    <a:lnTo>
                      <a:pt x="1489" y="89"/>
                    </a:lnTo>
                    <a:lnTo>
                      <a:pt x="133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55" name="Google Shape;1055;p42"/>
            <p:cNvSpPr/>
            <p:nvPr/>
          </p:nvSpPr>
          <p:spPr>
            <a:xfrm>
              <a:off x="7647704" y="65920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42"/>
            <p:cNvSpPr/>
            <p:nvPr/>
          </p:nvSpPr>
          <p:spPr>
            <a:xfrm>
              <a:off x="8491421" y="1276452"/>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42"/>
            <p:cNvSpPr/>
            <p:nvPr/>
          </p:nvSpPr>
          <p:spPr>
            <a:xfrm>
              <a:off x="8340314" y="539494"/>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058"/>
        <p:cNvGrpSpPr/>
        <p:nvPr/>
      </p:nvGrpSpPr>
      <p:grpSpPr>
        <a:xfrm>
          <a:off x="0" y="0"/>
          <a:ext cx="0" cy="0"/>
          <a:chOff x="0" y="0"/>
          <a:chExt cx="0" cy="0"/>
        </a:xfrm>
      </p:grpSpPr>
      <p:grpSp>
        <p:nvGrpSpPr>
          <p:cNvPr id="1059" name="Google Shape;1059;p43"/>
          <p:cNvGrpSpPr/>
          <p:nvPr/>
        </p:nvGrpSpPr>
        <p:grpSpPr>
          <a:xfrm>
            <a:off x="3779436" y="4713859"/>
            <a:ext cx="1585128" cy="350005"/>
            <a:chOff x="7010771" y="697150"/>
            <a:chExt cx="1678628" cy="370650"/>
          </a:xfrm>
        </p:grpSpPr>
        <p:grpSp>
          <p:nvGrpSpPr>
            <p:cNvPr id="1060" name="Google Shape;1060;p43"/>
            <p:cNvGrpSpPr/>
            <p:nvPr/>
          </p:nvGrpSpPr>
          <p:grpSpPr>
            <a:xfrm>
              <a:off x="7873613" y="697150"/>
              <a:ext cx="457313" cy="370650"/>
              <a:chOff x="1298600" y="-919198"/>
              <a:chExt cx="457313" cy="370650"/>
            </a:xfrm>
          </p:grpSpPr>
          <p:sp>
            <p:nvSpPr>
              <p:cNvPr id="1061" name="Google Shape;1061;p43"/>
              <p:cNvSpPr/>
              <p:nvPr/>
            </p:nvSpPr>
            <p:spPr>
              <a:xfrm>
                <a:off x="1586174" y="-919198"/>
                <a:ext cx="149013" cy="74468"/>
              </a:xfrm>
              <a:custGeom>
                <a:avLst/>
                <a:gdLst/>
                <a:ahLst/>
                <a:cxnLst/>
                <a:rect l="l" t="t" r="r" b="b"/>
                <a:pathLst>
                  <a:path w="3874" h="1936" extrusionOk="0">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2" name="Google Shape;1062;p43"/>
              <p:cNvSpPr/>
              <p:nvPr/>
            </p:nvSpPr>
            <p:spPr>
              <a:xfrm>
                <a:off x="1396573" y="-916929"/>
                <a:ext cx="237021" cy="229444"/>
              </a:xfrm>
              <a:custGeom>
                <a:avLst/>
                <a:gdLst/>
                <a:ahLst/>
                <a:cxnLst/>
                <a:rect l="l" t="t" r="r" b="b"/>
                <a:pathLst>
                  <a:path w="6162" h="5965" extrusionOk="0">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43"/>
              <p:cNvSpPr/>
              <p:nvPr/>
            </p:nvSpPr>
            <p:spPr>
              <a:xfrm>
                <a:off x="1367570" y="-879078"/>
                <a:ext cx="388343" cy="330530"/>
              </a:xfrm>
              <a:custGeom>
                <a:avLst/>
                <a:gdLst/>
                <a:ahLst/>
                <a:cxnLst/>
                <a:rect l="l" t="t" r="r" b="b"/>
                <a:pathLst>
                  <a:path w="10096" h="8593" extrusionOk="0">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43"/>
              <p:cNvSpPr/>
              <p:nvPr/>
            </p:nvSpPr>
            <p:spPr>
              <a:xfrm>
                <a:off x="1298600" y="-733060"/>
                <a:ext cx="164861" cy="180709"/>
              </a:xfrm>
              <a:custGeom>
                <a:avLst/>
                <a:gdLst/>
                <a:ahLst/>
                <a:cxnLst/>
                <a:rect l="l" t="t" r="r" b="b"/>
                <a:pathLst>
                  <a:path w="4286" h="4698" extrusionOk="0">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65" name="Google Shape;1065;p43"/>
            <p:cNvSpPr/>
            <p:nvPr/>
          </p:nvSpPr>
          <p:spPr>
            <a:xfrm>
              <a:off x="7010771" y="858027"/>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6" name="Google Shape;1066;p43"/>
            <p:cNvSpPr/>
            <p:nvPr/>
          </p:nvSpPr>
          <p:spPr>
            <a:xfrm>
              <a:off x="7426687" y="843009"/>
              <a:ext cx="144335" cy="144335"/>
            </a:xfrm>
            <a:custGeom>
              <a:avLst/>
              <a:gdLst/>
              <a:ahLst/>
              <a:cxnLst/>
              <a:rect l="l" t="t" r="r" b="b"/>
              <a:pathLst>
                <a:path w="5673" h="5673" extrusionOk="0">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7" name="Google Shape;1067;p43"/>
            <p:cNvSpPr/>
            <p:nvPr/>
          </p:nvSpPr>
          <p:spPr>
            <a:xfrm>
              <a:off x="8545064" y="842994"/>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68" name="Google Shape;1068;p43"/>
          <p:cNvGrpSpPr/>
          <p:nvPr/>
        </p:nvGrpSpPr>
        <p:grpSpPr>
          <a:xfrm flipH="1">
            <a:off x="3944040" y="101724"/>
            <a:ext cx="1255918" cy="380978"/>
            <a:chOff x="2456262" y="827362"/>
            <a:chExt cx="1255918" cy="380978"/>
          </a:xfrm>
        </p:grpSpPr>
        <p:grpSp>
          <p:nvGrpSpPr>
            <p:cNvPr id="1069" name="Google Shape;1069;p43"/>
            <p:cNvGrpSpPr/>
            <p:nvPr/>
          </p:nvGrpSpPr>
          <p:grpSpPr>
            <a:xfrm>
              <a:off x="2796617" y="827362"/>
              <a:ext cx="601191" cy="368434"/>
              <a:chOff x="-4112725" y="1691025"/>
              <a:chExt cx="2381898" cy="1459722"/>
            </a:xfrm>
          </p:grpSpPr>
          <p:sp>
            <p:nvSpPr>
              <p:cNvPr id="1070" name="Google Shape;1070;p43"/>
              <p:cNvSpPr/>
              <p:nvPr/>
            </p:nvSpPr>
            <p:spPr>
              <a:xfrm>
                <a:off x="-4111422" y="1691025"/>
                <a:ext cx="2380592" cy="1377403"/>
              </a:xfrm>
              <a:custGeom>
                <a:avLst/>
                <a:gdLst/>
                <a:ahLst/>
                <a:cxnLst/>
                <a:rect l="l" t="t" r="r" b="b"/>
                <a:pathLst>
                  <a:path w="10961" h="6342" extrusionOk="0">
                    <a:moveTo>
                      <a:pt x="3623" y="0"/>
                    </a:moveTo>
                    <a:lnTo>
                      <a:pt x="1" y="2104"/>
                    </a:lnTo>
                    <a:lnTo>
                      <a:pt x="7338" y="6341"/>
                    </a:lnTo>
                    <a:lnTo>
                      <a:pt x="10960" y="4236"/>
                    </a:lnTo>
                    <a:lnTo>
                      <a:pt x="362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1" name="Google Shape;1071;p43"/>
              <p:cNvSpPr/>
              <p:nvPr/>
            </p:nvSpPr>
            <p:spPr>
              <a:xfrm>
                <a:off x="-2518783" y="2611036"/>
                <a:ext cx="787956" cy="539711"/>
              </a:xfrm>
              <a:custGeom>
                <a:avLst/>
                <a:gdLst/>
                <a:ahLst/>
                <a:cxnLst/>
                <a:rect l="l" t="t" r="r" b="b"/>
                <a:pathLst>
                  <a:path w="3628" h="2485" extrusionOk="0">
                    <a:moveTo>
                      <a:pt x="3627" y="0"/>
                    </a:moveTo>
                    <a:lnTo>
                      <a:pt x="5" y="2105"/>
                    </a:lnTo>
                    <a:lnTo>
                      <a:pt x="0" y="2484"/>
                    </a:lnTo>
                    <a:lnTo>
                      <a:pt x="3622" y="380"/>
                    </a:lnTo>
                    <a:lnTo>
                      <a:pt x="362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2" name="Google Shape;1072;p43"/>
              <p:cNvSpPr/>
              <p:nvPr/>
            </p:nvSpPr>
            <p:spPr>
              <a:xfrm>
                <a:off x="-4112725" y="2147990"/>
                <a:ext cx="1595025" cy="1002755"/>
              </a:xfrm>
              <a:custGeom>
                <a:avLst/>
                <a:gdLst/>
                <a:ahLst/>
                <a:cxnLst/>
                <a:rect l="l" t="t" r="r" b="b"/>
                <a:pathLst>
                  <a:path w="7344" h="4617" extrusionOk="0">
                    <a:moveTo>
                      <a:pt x="7" y="0"/>
                    </a:moveTo>
                    <a:lnTo>
                      <a:pt x="1" y="381"/>
                    </a:lnTo>
                    <a:lnTo>
                      <a:pt x="7339" y="4616"/>
                    </a:lnTo>
                    <a:lnTo>
                      <a:pt x="7344" y="4237"/>
                    </a:lnTo>
                    <a:lnTo>
                      <a:pt x="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43"/>
              <p:cNvSpPr/>
              <p:nvPr/>
            </p:nvSpPr>
            <p:spPr>
              <a:xfrm>
                <a:off x="-3609718" y="1978148"/>
                <a:ext cx="1386091" cy="802508"/>
              </a:xfrm>
              <a:custGeom>
                <a:avLst/>
                <a:gdLst/>
                <a:ahLst/>
                <a:cxnLst/>
                <a:rect l="l" t="t" r="r" b="b"/>
                <a:pathLst>
                  <a:path w="6382" h="3695" extrusionOk="0">
                    <a:moveTo>
                      <a:pt x="3164" y="1033"/>
                    </a:moveTo>
                    <a:cubicBezTo>
                      <a:pt x="3510" y="1033"/>
                      <a:pt x="3857" y="1109"/>
                      <a:pt x="4123" y="1262"/>
                    </a:cubicBezTo>
                    <a:cubicBezTo>
                      <a:pt x="4652" y="1569"/>
                      <a:pt x="4656" y="2065"/>
                      <a:pt x="4128" y="2372"/>
                    </a:cubicBezTo>
                    <a:cubicBezTo>
                      <a:pt x="3865" y="2525"/>
                      <a:pt x="3519" y="2602"/>
                      <a:pt x="3173" y="2602"/>
                    </a:cubicBezTo>
                    <a:cubicBezTo>
                      <a:pt x="2826" y="2602"/>
                      <a:pt x="2479" y="2525"/>
                      <a:pt x="2215" y="2372"/>
                    </a:cubicBezTo>
                    <a:lnTo>
                      <a:pt x="2213" y="2372"/>
                    </a:lnTo>
                    <a:cubicBezTo>
                      <a:pt x="1684" y="2065"/>
                      <a:pt x="1681" y="1569"/>
                      <a:pt x="2208" y="1262"/>
                    </a:cubicBezTo>
                    <a:cubicBezTo>
                      <a:pt x="2471" y="1109"/>
                      <a:pt x="2817" y="1033"/>
                      <a:pt x="3164" y="1033"/>
                    </a:cubicBezTo>
                    <a:close/>
                    <a:moveTo>
                      <a:pt x="2370" y="1"/>
                    </a:moveTo>
                    <a:cubicBezTo>
                      <a:pt x="2082" y="75"/>
                      <a:pt x="1771" y="112"/>
                      <a:pt x="1461" y="112"/>
                    </a:cubicBezTo>
                    <a:cubicBezTo>
                      <a:pt x="1204" y="112"/>
                      <a:pt x="947" y="87"/>
                      <a:pt x="702" y="36"/>
                    </a:cubicBezTo>
                    <a:lnTo>
                      <a:pt x="9" y="438"/>
                    </a:lnTo>
                    <a:cubicBezTo>
                      <a:pt x="193" y="729"/>
                      <a:pt x="190" y="1051"/>
                      <a:pt x="0" y="1341"/>
                    </a:cubicBezTo>
                    <a:lnTo>
                      <a:pt x="4076" y="3695"/>
                    </a:lnTo>
                    <a:cubicBezTo>
                      <a:pt x="4340" y="3638"/>
                      <a:pt x="4609" y="3609"/>
                      <a:pt x="4877" y="3609"/>
                    </a:cubicBezTo>
                    <a:cubicBezTo>
                      <a:pt x="5092" y="3609"/>
                      <a:pt x="5307" y="3628"/>
                      <a:pt x="5520" y="3664"/>
                    </a:cubicBezTo>
                    <a:lnTo>
                      <a:pt x="6288" y="3218"/>
                    </a:lnTo>
                    <a:cubicBezTo>
                      <a:pt x="6134" y="2922"/>
                      <a:pt x="6166" y="2602"/>
                      <a:pt x="6381" y="2318"/>
                    </a:cubicBezTo>
                    <a:lnTo>
                      <a:pt x="2370"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43"/>
              <p:cNvSpPr/>
              <p:nvPr/>
            </p:nvSpPr>
            <p:spPr>
              <a:xfrm>
                <a:off x="-3083254" y="2270702"/>
                <a:ext cx="323392" cy="187650"/>
              </a:xfrm>
              <a:custGeom>
                <a:avLst/>
                <a:gdLst/>
                <a:ahLst/>
                <a:cxnLst/>
                <a:rect l="l" t="t" r="r" b="b"/>
                <a:pathLst>
                  <a:path w="1489" h="864" extrusionOk="0">
                    <a:moveTo>
                      <a:pt x="1337" y="0"/>
                    </a:moveTo>
                    <a:lnTo>
                      <a:pt x="1249" y="50"/>
                    </a:lnTo>
                    <a:cubicBezTo>
                      <a:pt x="1190" y="29"/>
                      <a:pt x="1127" y="18"/>
                      <a:pt x="1065" y="18"/>
                    </a:cubicBezTo>
                    <a:cubicBezTo>
                      <a:pt x="1045" y="18"/>
                      <a:pt x="1026" y="19"/>
                      <a:pt x="1007" y="21"/>
                    </a:cubicBezTo>
                    <a:cubicBezTo>
                      <a:pt x="920" y="32"/>
                      <a:pt x="838" y="62"/>
                      <a:pt x="764" y="106"/>
                    </a:cubicBezTo>
                    <a:cubicBezTo>
                      <a:pt x="708" y="138"/>
                      <a:pt x="669" y="171"/>
                      <a:pt x="646" y="205"/>
                    </a:cubicBezTo>
                    <a:cubicBezTo>
                      <a:pt x="625" y="235"/>
                      <a:pt x="613" y="269"/>
                      <a:pt x="608" y="306"/>
                    </a:cubicBezTo>
                    <a:cubicBezTo>
                      <a:pt x="605" y="338"/>
                      <a:pt x="607" y="371"/>
                      <a:pt x="614" y="404"/>
                    </a:cubicBezTo>
                    <a:cubicBezTo>
                      <a:pt x="620" y="435"/>
                      <a:pt x="624" y="467"/>
                      <a:pt x="627" y="498"/>
                    </a:cubicBezTo>
                    <a:cubicBezTo>
                      <a:pt x="629" y="528"/>
                      <a:pt x="624" y="557"/>
                      <a:pt x="613" y="585"/>
                    </a:cubicBezTo>
                    <a:cubicBezTo>
                      <a:pt x="602" y="612"/>
                      <a:pt x="576" y="638"/>
                      <a:pt x="535" y="662"/>
                    </a:cubicBezTo>
                    <a:cubicBezTo>
                      <a:pt x="500" y="683"/>
                      <a:pt x="460" y="697"/>
                      <a:pt x="419" y="699"/>
                    </a:cubicBezTo>
                    <a:cubicBezTo>
                      <a:pt x="385" y="698"/>
                      <a:pt x="352" y="689"/>
                      <a:pt x="323" y="672"/>
                    </a:cubicBezTo>
                    <a:cubicBezTo>
                      <a:pt x="293" y="656"/>
                      <a:pt x="277" y="638"/>
                      <a:pt x="277" y="618"/>
                    </a:cubicBezTo>
                    <a:cubicBezTo>
                      <a:pt x="277" y="597"/>
                      <a:pt x="298" y="574"/>
                      <a:pt x="341" y="549"/>
                    </a:cubicBezTo>
                    <a:lnTo>
                      <a:pt x="433" y="496"/>
                    </a:lnTo>
                    <a:lnTo>
                      <a:pt x="257" y="394"/>
                    </a:lnTo>
                    <a:lnTo>
                      <a:pt x="175" y="441"/>
                    </a:lnTo>
                    <a:cubicBezTo>
                      <a:pt x="95" y="487"/>
                      <a:pt x="47" y="535"/>
                      <a:pt x="30" y="582"/>
                    </a:cubicBezTo>
                    <a:cubicBezTo>
                      <a:pt x="14" y="631"/>
                      <a:pt x="33" y="679"/>
                      <a:pt x="87" y="725"/>
                    </a:cubicBezTo>
                    <a:lnTo>
                      <a:pt x="0" y="776"/>
                    </a:lnTo>
                    <a:lnTo>
                      <a:pt x="154" y="864"/>
                    </a:lnTo>
                    <a:lnTo>
                      <a:pt x="240" y="814"/>
                    </a:lnTo>
                    <a:cubicBezTo>
                      <a:pt x="301" y="838"/>
                      <a:pt x="365" y="850"/>
                      <a:pt x="431" y="850"/>
                    </a:cubicBezTo>
                    <a:cubicBezTo>
                      <a:pt x="449" y="850"/>
                      <a:pt x="468" y="849"/>
                      <a:pt x="487" y="847"/>
                    </a:cubicBezTo>
                    <a:cubicBezTo>
                      <a:pt x="574" y="836"/>
                      <a:pt x="658" y="808"/>
                      <a:pt x="733" y="763"/>
                    </a:cubicBezTo>
                    <a:cubicBezTo>
                      <a:pt x="790" y="730"/>
                      <a:pt x="830" y="697"/>
                      <a:pt x="851" y="663"/>
                    </a:cubicBezTo>
                    <a:cubicBezTo>
                      <a:pt x="873" y="633"/>
                      <a:pt x="885" y="598"/>
                      <a:pt x="889" y="562"/>
                    </a:cubicBezTo>
                    <a:cubicBezTo>
                      <a:pt x="892" y="529"/>
                      <a:pt x="890" y="496"/>
                      <a:pt x="883" y="464"/>
                    </a:cubicBezTo>
                    <a:cubicBezTo>
                      <a:pt x="876" y="434"/>
                      <a:pt x="872" y="402"/>
                      <a:pt x="869" y="370"/>
                    </a:cubicBezTo>
                    <a:cubicBezTo>
                      <a:pt x="868" y="341"/>
                      <a:pt x="873" y="310"/>
                      <a:pt x="884" y="283"/>
                    </a:cubicBezTo>
                    <a:cubicBezTo>
                      <a:pt x="894" y="255"/>
                      <a:pt x="919" y="230"/>
                      <a:pt x="960" y="206"/>
                    </a:cubicBezTo>
                    <a:cubicBezTo>
                      <a:pt x="995" y="184"/>
                      <a:pt x="1035" y="171"/>
                      <a:pt x="1077" y="168"/>
                    </a:cubicBezTo>
                    <a:cubicBezTo>
                      <a:pt x="1079" y="168"/>
                      <a:pt x="1081" y="168"/>
                      <a:pt x="1082" y="168"/>
                    </a:cubicBezTo>
                    <a:cubicBezTo>
                      <a:pt x="1114" y="168"/>
                      <a:pt x="1144" y="177"/>
                      <a:pt x="1171" y="193"/>
                    </a:cubicBezTo>
                    <a:cubicBezTo>
                      <a:pt x="1201" y="210"/>
                      <a:pt x="1215" y="227"/>
                      <a:pt x="1214" y="248"/>
                    </a:cubicBezTo>
                    <a:cubicBezTo>
                      <a:pt x="1213" y="268"/>
                      <a:pt x="1190" y="290"/>
                      <a:pt x="1147" y="315"/>
                    </a:cubicBezTo>
                    <a:lnTo>
                      <a:pt x="1100" y="343"/>
                    </a:lnTo>
                    <a:lnTo>
                      <a:pt x="1277" y="445"/>
                    </a:lnTo>
                    <a:lnTo>
                      <a:pt x="1314" y="425"/>
                    </a:lnTo>
                    <a:cubicBezTo>
                      <a:pt x="1395" y="377"/>
                      <a:pt x="1441" y="329"/>
                      <a:pt x="1458" y="281"/>
                    </a:cubicBezTo>
                    <a:cubicBezTo>
                      <a:pt x="1474" y="233"/>
                      <a:pt x="1455" y="186"/>
                      <a:pt x="1401" y="139"/>
                    </a:cubicBezTo>
                    <a:lnTo>
                      <a:pt x="1489" y="89"/>
                    </a:lnTo>
                    <a:lnTo>
                      <a:pt x="133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75" name="Google Shape;1075;p43"/>
            <p:cNvSpPr/>
            <p:nvPr/>
          </p:nvSpPr>
          <p:spPr>
            <a:xfrm>
              <a:off x="2456262" y="1079037"/>
              <a:ext cx="118381" cy="118381"/>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43"/>
            <p:cNvSpPr/>
            <p:nvPr/>
          </p:nvSpPr>
          <p:spPr>
            <a:xfrm>
              <a:off x="3593821" y="1094052"/>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99"/>
        <p:cNvGrpSpPr/>
        <p:nvPr/>
      </p:nvGrpSpPr>
      <p:grpSpPr>
        <a:xfrm>
          <a:off x="0" y="0"/>
          <a:ext cx="0" cy="0"/>
          <a:chOff x="0" y="0"/>
          <a:chExt cx="0" cy="0"/>
        </a:xfrm>
      </p:grpSpPr>
      <p:sp>
        <p:nvSpPr>
          <p:cNvPr id="200" name="Google Shape;200;p48"/>
          <p:cNvSpPr txBox="1">
            <a:spLocks noGrp="1"/>
          </p:cNvSpPr>
          <p:nvPr>
            <p:ph type="title"/>
          </p:nvPr>
        </p:nvSpPr>
        <p:spPr>
          <a:xfrm>
            <a:off x="720000" y="445025"/>
            <a:ext cx="4549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a:endParaRPr/>
          </a:p>
        </p:txBody>
      </p:sp>
      <p:sp>
        <p:nvSpPr>
          <p:cNvPr id="201" name="Google Shape;201;p48"/>
          <p:cNvSpPr txBox="1">
            <a:spLocks noGrp="1"/>
          </p:cNvSpPr>
          <p:nvPr>
            <p:ph type="body" idx="1"/>
          </p:nvPr>
        </p:nvSpPr>
        <p:spPr>
          <a:xfrm>
            <a:off x="720000" y="1408100"/>
            <a:ext cx="3214800" cy="1293000"/>
          </a:xfrm>
          <a:prstGeom prst="rect">
            <a:avLst/>
          </a:prstGeom>
          <a:noFill/>
          <a:ln>
            <a:noFill/>
          </a:ln>
        </p:spPr>
        <p:txBody>
          <a:bodyPr spcFirstLastPara="1" wrap="square" lIns="91425" tIns="91425" rIns="91425" bIns="91425" anchor="ctr" anchorCtr="0">
            <a:noAutofit/>
          </a:bodyPr>
          <a:lstStyle>
            <a:lvl1pPr marL="457200" lvl="0" indent="-304800" algn="l">
              <a:lnSpc>
                <a:spcPct val="100000"/>
              </a:lnSpc>
              <a:spcBef>
                <a:spcPts val="0"/>
              </a:spcBef>
              <a:spcAft>
                <a:spcPts val="0"/>
              </a:spcAft>
              <a:buSzPts val="1200"/>
              <a:buFont typeface="Nunito Light"/>
              <a:buChar char="●"/>
              <a:defRPr/>
            </a:lvl1pPr>
            <a:lvl2pPr marL="914400" lvl="1" indent="-304800" algn="l">
              <a:lnSpc>
                <a:spcPct val="100000"/>
              </a:lnSpc>
              <a:spcBef>
                <a:spcPts val="0"/>
              </a:spcBef>
              <a:spcAft>
                <a:spcPts val="0"/>
              </a:spcAft>
              <a:buSzPts val="1200"/>
              <a:buFont typeface="Nunito Light"/>
              <a:buChar char="○"/>
              <a:defRPr/>
            </a:lvl2pPr>
            <a:lvl3pPr marL="1371600" lvl="2" indent="-304800" algn="l">
              <a:lnSpc>
                <a:spcPct val="100000"/>
              </a:lnSpc>
              <a:spcBef>
                <a:spcPts val="0"/>
              </a:spcBef>
              <a:spcAft>
                <a:spcPts val="0"/>
              </a:spcAft>
              <a:buSzPts val="1200"/>
              <a:buFont typeface="Nunito Light"/>
              <a:buChar char="■"/>
              <a:defRPr/>
            </a:lvl3pPr>
            <a:lvl4pPr marL="1828800" lvl="3" indent="-304800" algn="l">
              <a:lnSpc>
                <a:spcPct val="100000"/>
              </a:lnSpc>
              <a:spcBef>
                <a:spcPts val="0"/>
              </a:spcBef>
              <a:spcAft>
                <a:spcPts val="0"/>
              </a:spcAft>
              <a:buSzPts val="1200"/>
              <a:buFont typeface="Nunito Light"/>
              <a:buChar char="●"/>
              <a:defRPr/>
            </a:lvl4pPr>
            <a:lvl5pPr marL="2286000" lvl="4" indent="-304800" algn="l">
              <a:lnSpc>
                <a:spcPct val="100000"/>
              </a:lnSpc>
              <a:spcBef>
                <a:spcPts val="0"/>
              </a:spcBef>
              <a:spcAft>
                <a:spcPts val="0"/>
              </a:spcAft>
              <a:buSzPts val="1200"/>
              <a:buFont typeface="Nunito Light"/>
              <a:buChar char="○"/>
              <a:defRPr/>
            </a:lvl5pPr>
            <a:lvl6pPr marL="2743200" lvl="5" indent="-304800" algn="l">
              <a:lnSpc>
                <a:spcPct val="100000"/>
              </a:lnSpc>
              <a:spcBef>
                <a:spcPts val="0"/>
              </a:spcBef>
              <a:spcAft>
                <a:spcPts val="0"/>
              </a:spcAft>
              <a:buSzPts val="1200"/>
              <a:buFont typeface="Nunito Light"/>
              <a:buChar char="■"/>
              <a:defRPr/>
            </a:lvl6pPr>
            <a:lvl7pPr marL="3200400" lvl="6" indent="-304800" algn="l">
              <a:lnSpc>
                <a:spcPct val="100000"/>
              </a:lnSpc>
              <a:spcBef>
                <a:spcPts val="0"/>
              </a:spcBef>
              <a:spcAft>
                <a:spcPts val="0"/>
              </a:spcAft>
              <a:buSzPts val="1200"/>
              <a:buFont typeface="Nunito Light"/>
              <a:buChar char="●"/>
              <a:defRPr/>
            </a:lvl7pPr>
            <a:lvl8pPr marL="3657600" lvl="7" indent="-304800" algn="l">
              <a:lnSpc>
                <a:spcPct val="100000"/>
              </a:lnSpc>
              <a:spcBef>
                <a:spcPts val="0"/>
              </a:spcBef>
              <a:spcAft>
                <a:spcPts val="0"/>
              </a:spcAft>
              <a:buSzPts val="1200"/>
              <a:buFont typeface="Nunito Light"/>
              <a:buChar char="○"/>
              <a:defRPr/>
            </a:lvl8pPr>
            <a:lvl9pPr marL="4114800" lvl="8" indent="-304800" algn="l">
              <a:lnSpc>
                <a:spcPct val="100000"/>
              </a:lnSpc>
              <a:spcBef>
                <a:spcPts val="0"/>
              </a:spcBef>
              <a:spcAft>
                <a:spcPts val="0"/>
              </a:spcAft>
              <a:buSzPts val="1200"/>
              <a:buFont typeface="Nunito Light"/>
              <a:buChar char="■"/>
              <a:defRPr/>
            </a:lvl9pPr>
          </a:lstStyle>
          <a:p>
            <a:endParaRPr/>
          </a:p>
        </p:txBody>
      </p:sp>
      <p:sp>
        <p:nvSpPr>
          <p:cNvPr id="202" name="Google Shape;202;p48"/>
          <p:cNvSpPr>
            <a:spLocks noGrp="1"/>
          </p:cNvSpPr>
          <p:nvPr>
            <p:ph type="pic" idx="2"/>
          </p:nvPr>
        </p:nvSpPr>
        <p:spPr>
          <a:xfrm>
            <a:off x="5477062" y="0"/>
            <a:ext cx="3666900" cy="5143500"/>
          </a:xfrm>
          <a:prstGeom prst="rect">
            <a:avLst/>
          </a:prstGeom>
          <a:noFill/>
          <a:ln>
            <a:noFill/>
          </a:ln>
        </p:spPr>
      </p:sp>
      <p:grpSp>
        <p:nvGrpSpPr>
          <p:cNvPr id="203" name="Google Shape;203;p48"/>
          <p:cNvGrpSpPr/>
          <p:nvPr/>
        </p:nvGrpSpPr>
        <p:grpSpPr>
          <a:xfrm>
            <a:off x="145775" y="-51962"/>
            <a:ext cx="4396700" cy="4794250"/>
            <a:chOff x="145775" y="-51962"/>
            <a:chExt cx="4396700" cy="4794250"/>
          </a:xfrm>
        </p:grpSpPr>
        <p:sp>
          <p:nvSpPr>
            <p:cNvPr id="204" name="Google Shape;204;p48"/>
            <p:cNvSpPr/>
            <p:nvPr/>
          </p:nvSpPr>
          <p:spPr>
            <a:xfrm>
              <a:off x="145775" y="1219300"/>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205" name="Google Shape;205;p48"/>
            <p:cNvSpPr/>
            <p:nvPr/>
          </p:nvSpPr>
          <p:spPr>
            <a:xfrm>
              <a:off x="3042275" y="46084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206" name="Google Shape;206;p48"/>
            <p:cNvSpPr/>
            <p:nvPr/>
          </p:nvSpPr>
          <p:spPr>
            <a:xfrm>
              <a:off x="4477375" y="222450"/>
              <a:ext cx="65100" cy="651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207" name="Google Shape;207;p48"/>
            <p:cNvSpPr/>
            <p:nvPr/>
          </p:nvSpPr>
          <p:spPr>
            <a:xfrm>
              <a:off x="2260500" y="-51962"/>
              <a:ext cx="133800" cy="133800"/>
            </a:xfrm>
            <a:prstGeom prst="donut">
              <a:avLst>
                <a:gd name="adj" fmla="val 25000"/>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08"/>
        <p:cNvGrpSpPr/>
        <p:nvPr/>
      </p:nvGrpSpPr>
      <p:grpSpPr>
        <a:xfrm>
          <a:off x="0" y="0"/>
          <a:ext cx="0" cy="0"/>
          <a:chOff x="0" y="0"/>
          <a:chExt cx="0" cy="0"/>
        </a:xfrm>
      </p:grpSpPr>
      <p:sp>
        <p:nvSpPr>
          <p:cNvPr id="209" name="Google Shape;209;p49"/>
          <p:cNvSpPr txBox="1">
            <a:spLocks noGrp="1"/>
          </p:cNvSpPr>
          <p:nvPr>
            <p:ph type="title"/>
          </p:nvPr>
        </p:nvSpPr>
        <p:spPr>
          <a:xfrm>
            <a:off x="1388100" y="1307100"/>
            <a:ext cx="6367800" cy="2529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210" name="Google Shape;210;p49"/>
          <p:cNvSpPr/>
          <p:nvPr/>
        </p:nvSpPr>
        <p:spPr>
          <a:xfrm flipH="1">
            <a:off x="7616892" y="4419987"/>
            <a:ext cx="1901041" cy="488051"/>
          </a:xfrm>
          <a:custGeom>
            <a:avLst/>
            <a:gdLst/>
            <a:ahLst/>
            <a:cxnLst/>
            <a:rect l="l" t="t" r="r" b="b"/>
            <a:pathLst>
              <a:path w="2993765" h="768585" extrusionOk="0">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11" name="Google Shape;211;p49"/>
          <p:cNvGrpSpPr/>
          <p:nvPr/>
        </p:nvGrpSpPr>
        <p:grpSpPr>
          <a:xfrm flipH="1">
            <a:off x="94951" y="335939"/>
            <a:ext cx="9327661" cy="4572549"/>
            <a:chOff x="-419328" y="335939"/>
            <a:chExt cx="9327661" cy="4572549"/>
          </a:xfrm>
        </p:grpSpPr>
        <p:grpSp>
          <p:nvGrpSpPr>
            <p:cNvPr id="212" name="Google Shape;212;p49"/>
            <p:cNvGrpSpPr/>
            <p:nvPr/>
          </p:nvGrpSpPr>
          <p:grpSpPr>
            <a:xfrm>
              <a:off x="8130884" y="420564"/>
              <a:ext cx="777449" cy="404251"/>
              <a:chOff x="-794166" y="-3748111"/>
              <a:chExt cx="777449" cy="404251"/>
            </a:xfrm>
          </p:grpSpPr>
          <p:sp>
            <p:nvSpPr>
              <p:cNvPr id="213" name="Google Shape;213;p49"/>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4" name="Google Shape;214;p49"/>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5" name="Google Shape;215;p49"/>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6" name="Google Shape;216;p49"/>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7" name="Google Shape;217;p49"/>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8" name="Google Shape;218;p49"/>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9" name="Google Shape;219;p49"/>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0" name="Google Shape;220;p49"/>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1" name="Google Shape;221;p49"/>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2" name="Google Shape;222;p49"/>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3" name="Google Shape;223;p49"/>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4" name="Google Shape;224;p49"/>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5" name="Google Shape;225;p49"/>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6" name="Google Shape;226;p49"/>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7" name="Google Shape;227;p49"/>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28" name="Google Shape;228;p49"/>
            <p:cNvSpPr/>
            <p:nvPr/>
          </p:nvSpPr>
          <p:spPr>
            <a:xfrm>
              <a:off x="1306975" y="4310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229" name="Google Shape;229;p49"/>
            <p:cNvSpPr/>
            <p:nvPr/>
          </p:nvSpPr>
          <p:spPr>
            <a:xfrm>
              <a:off x="219200" y="1462938"/>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230" name="Google Shape;230;p49"/>
            <p:cNvSpPr/>
            <p:nvPr/>
          </p:nvSpPr>
          <p:spPr>
            <a:xfrm>
              <a:off x="5745250" y="4843388"/>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231" name="Google Shape;231;p49"/>
            <p:cNvGrpSpPr/>
            <p:nvPr/>
          </p:nvGrpSpPr>
          <p:grpSpPr>
            <a:xfrm>
              <a:off x="-419328" y="335939"/>
              <a:ext cx="777449" cy="404251"/>
              <a:chOff x="-794166" y="-3748111"/>
              <a:chExt cx="777449" cy="404251"/>
            </a:xfrm>
          </p:grpSpPr>
          <p:sp>
            <p:nvSpPr>
              <p:cNvPr id="232" name="Google Shape;232;p49"/>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3" name="Google Shape;233;p49"/>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4" name="Google Shape;234;p49"/>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5" name="Google Shape;235;p49"/>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6" name="Google Shape;236;p49"/>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7" name="Google Shape;237;p49"/>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8" name="Google Shape;238;p49"/>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9" name="Google Shape;239;p49"/>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0" name="Google Shape;240;p49"/>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1" name="Google Shape;241;p49"/>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2" name="Google Shape;242;p49"/>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3" name="Google Shape;243;p49"/>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4" name="Google Shape;244;p49"/>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5" name="Google Shape;245;p49"/>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6" name="Google Shape;246;p49"/>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47" name="Google Shape;247;p49"/>
            <p:cNvSpPr/>
            <p:nvPr/>
          </p:nvSpPr>
          <p:spPr>
            <a:xfrm>
              <a:off x="8584850" y="23973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48"/>
        <p:cNvGrpSpPr/>
        <p:nvPr/>
      </p:nvGrpSpPr>
      <p:grpSpPr>
        <a:xfrm>
          <a:off x="0" y="0"/>
          <a:ext cx="0" cy="0"/>
          <a:chOff x="0" y="0"/>
          <a:chExt cx="0" cy="0"/>
        </a:xfrm>
      </p:grpSpPr>
      <p:sp>
        <p:nvSpPr>
          <p:cNvPr id="249" name="Google Shape;249;p50"/>
          <p:cNvSpPr txBox="1">
            <a:spLocks noGrp="1"/>
          </p:cNvSpPr>
          <p:nvPr>
            <p:ph type="title"/>
          </p:nvPr>
        </p:nvSpPr>
        <p:spPr>
          <a:xfrm>
            <a:off x="2241425" y="1606300"/>
            <a:ext cx="4661100" cy="841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50" name="Google Shape;250;p50"/>
          <p:cNvSpPr txBox="1">
            <a:spLocks noGrp="1"/>
          </p:cNvSpPr>
          <p:nvPr>
            <p:ph type="subTitle" idx="1"/>
          </p:nvPr>
        </p:nvSpPr>
        <p:spPr>
          <a:xfrm>
            <a:off x="2241475" y="2481800"/>
            <a:ext cx="4661100" cy="1055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grpSp>
        <p:nvGrpSpPr>
          <p:cNvPr id="251" name="Google Shape;251;p50"/>
          <p:cNvGrpSpPr/>
          <p:nvPr/>
        </p:nvGrpSpPr>
        <p:grpSpPr>
          <a:xfrm flipH="1">
            <a:off x="307370" y="-89411"/>
            <a:ext cx="8468175" cy="5316751"/>
            <a:chOff x="377575" y="-89411"/>
            <a:chExt cx="8468175" cy="5316751"/>
          </a:xfrm>
        </p:grpSpPr>
        <p:grpSp>
          <p:nvGrpSpPr>
            <p:cNvPr id="252" name="Google Shape;252;p50"/>
            <p:cNvGrpSpPr/>
            <p:nvPr/>
          </p:nvGrpSpPr>
          <p:grpSpPr>
            <a:xfrm>
              <a:off x="6961909" y="-89411"/>
              <a:ext cx="777449" cy="404251"/>
              <a:chOff x="-794166" y="-3748111"/>
              <a:chExt cx="777449" cy="404251"/>
            </a:xfrm>
          </p:grpSpPr>
          <p:sp>
            <p:nvSpPr>
              <p:cNvPr id="253" name="Google Shape;253;p50"/>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4" name="Google Shape;254;p50"/>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5" name="Google Shape;255;p50"/>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6" name="Google Shape;256;p50"/>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7" name="Google Shape;257;p50"/>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8" name="Google Shape;258;p50"/>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9" name="Google Shape;259;p50"/>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0" name="Google Shape;260;p50"/>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1" name="Google Shape;261;p50"/>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2" name="Google Shape;262;p50"/>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3" name="Google Shape;263;p50"/>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4" name="Google Shape;264;p50"/>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5" name="Google Shape;265;p50"/>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6" name="Google Shape;266;p50"/>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7" name="Google Shape;267;p50"/>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68" name="Google Shape;268;p50"/>
            <p:cNvSpPr/>
            <p:nvPr/>
          </p:nvSpPr>
          <p:spPr>
            <a:xfrm>
              <a:off x="1308675" y="257650"/>
              <a:ext cx="65100" cy="651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sp>
          <p:nvSpPr>
            <p:cNvPr id="269" name="Google Shape;269;p50"/>
            <p:cNvSpPr/>
            <p:nvPr/>
          </p:nvSpPr>
          <p:spPr>
            <a:xfrm>
              <a:off x="8711950" y="1541813"/>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nvGrpSpPr>
            <p:cNvPr id="270" name="Google Shape;270;p50"/>
            <p:cNvGrpSpPr/>
            <p:nvPr/>
          </p:nvGrpSpPr>
          <p:grpSpPr>
            <a:xfrm>
              <a:off x="4183284" y="4823089"/>
              <a:ext cx="777449" cy="404251"/>
              <a:chOff x="-794166" y="-3748111"/>
              <a:chExt cx="777449" cy="404251"/>
            </a:xfrm>
          </p:grpSpPr>
          <p:sp>
            <p:nvSpPr>
              <p:cNvPr id="271" name="Google Shape;271;p50"/>
              <p:cNvSpPr/>
              <p:nvPr/>
            </p:nvSpPr>
            <p:spPr>
              <a:xfrm>
                <a:off x="-79416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2" name="Google Shape;272;p50"/>
              <p:cNvSpPr/>
              <p:nvPr/>
            </p:nvSpPr>
            <p:spPr>
              <a:xfrm>
                <a:off x="-60753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3" name="Google Shape;273;p50"/>
              <p:cNvSpPr/>
              <p:nvPr/>
            </p:nvSpPr>
            <p:spPr>
              <a:xfrm>
                <a:off x="-420906"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4" name="Google Shape;274;p50"/>
              <p:cNvSpPr/>
              <p:nvPr/>
            </p:nvSpPr>
            <p:spPr>
              <a:xfrm>
                <a:off x="-23433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5" name="Google Shape;275;p50"/>
              <p:cNvSpPr/>
              <p:nvPr/>
            </p:nvSpPr>
            <p:spPr>
              <a:xfrm>
                <a:off x="-47708" y="-337485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6" name="Google Shape;276;p50"/>
              <p:cNvSpPr/>
              <p:nvPr/>
            </p:nvSpPr>
            <p:spPr>
              <a:xfrm>
                <a:off x="-79416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7" name="Google Shape;277;p50"/>
              <p:cNvSpPr/>
              <p:nvPr/>
            </p:nvSpPr>
            <p:spPr>
              <a:xfrm>
                <a:off x="-60753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8" name="Google Shape;278;p50"/>
              <p:cNvSpPr/>
              <p:nvPr/>
            </p:nvSpPr>
            <p:spPr>
              <a:xfrm>
                <a:off x="-420906"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9" name="Google Shape;279;p50"/>
              <p:cNvSpPr/>
              <p:nvPr/>
            </p:nvSpPr>
            <p:spPr>
              <a:xfrm>
                <a:off x="-23433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0" name="Google Shape;280;p50"/>
              <p:cNvSpPr/>
              <p:nvPr/>
            </p:nvSpPr>
            <p:spPr>
              <a:xfrm>
                <a:off x="-47708" y="-356148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1" name="Google Shape;281;p50"/>
              <p:cNvSpPr/>
              <p:nvPr/>
            </p:nvSpPr>
            <p:spPr>
              <a:xfrm>
                <a:off x="-794166"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2" name="Google Shape;282;p50"/>
              <p:cNvSpPr/>
              <p:nvPr/>
            </p:nvSpPr>
            <p:spPr>
              <a:xfrm>
                <a:off x="-60753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3" name="Google Shape;283;p50"/>
              <p:cNvSpPr/>
              <p:nvPr/>
            </p:nvSpPr>
            <p:spPr>
              <a:xfrm>
                <a:off x="-420906" y="-3748049"/>
                <a:ext cx="30991" cy="30991"/>
              </a:xfrm>
              <a:custGeom>
                <a:avLst/>
                <a:gdLst/>
                <a:ahLst/>
                <a:cxnLst/>
                <a:rect l="l" t="t" r="r" b="b"/>
                <a:pathLst>
                  <a:path w="30991" h="30991" extrusionOk="0">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4" name="Google Shape;284;p50"/>
              <p:cNvSpPr/>
              <p:nvPr/>
            </p:nvSpPr>
            <p:spPr>
              <a:xfrm>
                <a:off x="-234338" y="-3748111"/>
                <a:ext cx="30991" cy="30991"/>
              </a:xfrm>
              <a:custGeom>
                <a:avLst/>
                <a:gdLst/>
                <a:ahLst/>
                <a:cxnLst/>
                <a:rect l="l" t="t" r="r" b="b"/>
                <a:pathLst>
                  <a:path w="30991" h="30991" extrusionOk="0">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5" name="Google Shape;285;p50"/>
              <p:cNvSpPr/>
              <p:nvPr/>
            </p:nvSpPr>
            <p:spPr>
              <a:xfrm>
                <a:off x="-47708" y="-3748049"/>
                <a:ext cx="30991" cy="30991"/>
              </a:xfrm>
              <a:custGeom>
                <a:avLst/>
                <a:gdLst/>
                <a:ahLst/>
                <a:cxnLst/>
                <a:rect l="l" t="t" r="r" b="b"/>
                <a:pathLst>
                  <a:path w="30991" h="30991" extrusionOk="0">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86" name="Google Shape;286;p50"/>
            <p:cNvSpPr/>
            <p:nvPr/>
          </p:nvSpPr>
          <p:spPr>
            <a:xfrm>
              <a:off x="377575" y="4541588"/>
              <a:ext cx="133800" cy="1338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grpSp>
        <p:nvGrpSpPr>
          <p:cNvPr id="287" name="Google Shape;287;p50"/>
          <p:cNvGrpSpPr/>
          <p:nvPr/>
        </p:nvGrpSpPr>
        <p:grpSpPr>
          <a:xfrm flipH="1">
            <a:off x="161500" y="1017714"/>
            <a:ext cx="9668321" cy="3985233"/>
            <a:chOff x="-676700" y="1017714"/>
            <a:chExt cx="9668321" cy="3985233"/>
          </a:xfrm>
        </p:grpSpPr>
        <p:sp>
          <p:nvSpPr>
            <p:cNvPr id="288" name="Google Shape;288;p50"/>
            <p:cNvSpPr/>
            <p:nvPr/>
          </p:nvSpPr>
          <p:spPr>
            <a:xfrm flipH="1">
              <a:off x="-676700" y="1017714"/>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89" name="Google Shape;289;p50"/>
            <p:cNvGrpSpPr/>
            <p:nvPr/>
          </p:nvGrpSpPr>
          <p:grpSpPr>
            <a:xfrm>
              <a:off x="8494645" y="4504703"/>
              <a:ext cx="496976" cy="498244"/>
              <a:chOff x="-1591550" y="3597475"/>
              <a:chExt cx="293825" cy="294575"/>
            </a:xfrm>
          </p:grpSpPr>
          <p:sp>
            <p:nvSpPr>
              <p:cNvPr id="290" name="Google Shape;290;p50"/>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50"/>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50"/>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93"/>
        <p:cNvGrpSpPr/>
        <p:nvPr/>
      </p:nvGrpSpPr>
      <p:grpSpPr>
        <a:xfrm>
          <a:off x="0" y="0"/>
          <a:ext cx="0" cy="0"/>
          <a:chOff x="0" y="0"/>
          <a:chExt cx="0" cy="0"/>
        </a:xfrm>
      </p:grpSpPr>
      <p:sp>
        <p:nvSpPr>
          <p:cNvPr id="294" name="Google Shape;294;p51"/>
          <p:cNvSpPr txBox="1">
            <a:spLocks noGrp="1"/>
          </p:cNvSpPr>
          <p:nvPr>
            <p:ph type="title"/>
          </p:nvPr>
        </p:nvSpPr>
        <p:spPr>
          <a:xfrm>
            <a:off x="1779300" y="4038275"/>
            <a:ext cx="5585400" cy="425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26" Type="http://schemas.openxmlformats.org/officeDocument/2006/relationships/slideLayout" Target="../slideLayouts/slideLayout49.xml"/><Relationship Id="rId3" Type="http://schemas.openxmlformats.org/officeDocument/2006/relationships/slideLayout" Target="../slideLayouts/slideLayout26.xml"/><Relationship Id="rId21" Type="http://schemas.openxmlformats.org/officeDocument/2006/relationships/slideLayout" Target="../slideLayouts/slideLayout44.xml"/><Relationship Id="rId34" Type="http://schemas.openxmlformats.org/officeDocument/2006/relationships/theme" Target="../theme/theme2.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slideLayout" Target="../slideLayouts/slideLayout48.xml"/><Relationship Id="rId33" Type="http://schemas.openxmlformats.org/officeDocument/2006/relationships/slideLayout" Target="../slideLayouts/slideLayout56.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29" Type="http://schemas.openxmlformats.org/officeDocument/2006/relationships/slideLayout" Target="../slideLayouts/slideLayout52.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32" Type="http://schemas.openxmlformats.org/officeDocument/2006/relationships/slideLayout" Target="../slideLayouts/slideLayout55.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28" Type="http://schemas.openxmlformats.org/officeDocument/2006/relationships/slideLayout" Target="../slideLayouts/slideLayout51.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31" Type="http://schemas.openxmlformats.org/officeDocument/2006/relationships/slideLayout" Target="../slideLayouts/slideLayout54.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 Id="rId27" Type="http://schemas.openxmlformats.org/officeDocument/2006/relationships/slideLayout" Target="../slideLayouts/slideLayout50.xml"/><Relationship Id="rId30"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8"/>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chemeClr val="dk1"/>
              </a:buClr>
              <a:buSzPts val="2900"/>
              <a:buFont typeface="Montserrat"/>
              <a:buNone/>
              <a:defRPr sz="29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2900"/>
              <a:buFont typeface="Montserrat"/>
              <a:buNone/>
              <a:defRPr sz="29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2900"/>
              <a:buFont typeface="Montserrat"/>
              <a:buNone/>
              <a:defRPr sz="29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2900"/>
              <a:buFont typeface="Montserrat"/>
              <a:buNone/>
              <a:defRPr sz="29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2900"/>
              <a:buFont typeface="Montserrat"/>
              <a:buNone/>
              <a:defRPr sz="29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2900"/>
              <a:buFont typeface="Montserrat"/>
              <a:buNone/>
              <a:defRPr sz="29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2900"/>
              <a:buFont typeface="Montserrat"/>
              <a:buNone/>
              <a:defRPr sz="29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2900"/>
              <a:buFont typeface="Montserrat"/>
              <a:buNone/>
              <a:defRPr sz="29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2900"/>
              <a:buFont typeface="Montserrat"/>
              <a:buNone/>
              <a:defRPr sz="2900" b="1" i="0" u="none" strike="noStrike" cap="none">
                <a:solidFill>
                  <a:schemeClr val="dk1"/>
                </a:solidFill>
                <a:latin typeface="Montserrat"/>
                <a:ea typeface="Montserrat"/>
                <a:cs typeface="Montserrat"/>
                <a:sym typeface="Montserrat"/>
              </a:defRPr>
            </a:lvl9pPr>
          </a:lstStyle>
          <a:p>
            <a:endParaRPr/>
          </a:p>
        </p:txBody>
      </p:sp>
      <p:sp>
        <p:nvSpPr>
          <p:cNvPr id="7" name="Google Shape;7;p8"/>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00000"/>
              </a:lnSpc>
              <a:spcBef>
                <a:spcPts val="0"/>
              </a:spcBef>
              <a:spcAft>
                <a:spcPts val="0"/>
              </a:spcAft>
              <a:buClr>
                <a:schemeClr val="dk1"/>
              </a:buClr>
              <a:buSzPts val="1200"/>
              <a:buFont typeface="Cabin"/>
              <a:buChar char="●"/>
              <a:defRPr sz="1200" b="0" i="0" u="none" strike="noStrike" cap="none">
                <a:solidFill>
                  <a:schemeClr val="dk1"/>
                </a:solidFill>
                <a:latin typeface="Cabin"/>
                <a:ea typeface="Cabin"/>
                <a:cs typeface="Cabin"/>
                <a:sym typeface="Cabin"/>
              </a:defRPr>
            </a:lvl1pPr>
            <a:lvl2pPr marL="914400" marR="0" lvl="1" indent="-304800" algn="l" rtl="0">
              <a:lnSpc>
                <a:spcPct val="100000"/>
              </a:lnSpc>
              <a:spcBef>
                <a:spcPts val="0"/>
              </a:spcBef>
              <a:spcAft>
                <a:spcPts val="0"/>
              </a:spcAft>
              <a:buClr>
                <a:schemeClr val="dk1"/>
              </a:buClr>
              <a:buSzPts val="1200"/>
              <a:buFont typeface="Cabin"/>
              <a:buChar char="○"/>
              <a:defRPr sz="1200" b="0" i="0" u="none" strike="noStrike" cap="none">
                <a:solidFill>
                  <a:schemeClr val="dk1"/>
                </a:solidFill>
                <a:latin typeface="Cabin"/>
                <a:ea typeface="Cabin"/>
                <a:cs typeface="Cabin"/>
                <a:sym typeface="Cabin"/>
              </a:defRPr>
            </a:lvl2pPr>
            <a:lvl3pPr marL="1371600" marR="0" lvl="2" indent="-304800" algn="l" rtl="0">
              <a:lnSpc>
                <a:spcPct val="100000"/>
              </a:lnSpc>
              <a:spcBef>
                <a:spcPts val="0"/>
              </a:spcBef>
              <a:spcAft>
                <a:spcPts val="0"/>
              </a:spcAft>
              <a:buClr>
                <a:schemeClr val="dk1"/>
              </a:buClr>
              <a:buSzPts val="1200"/>
              <a:buFont typeface="Cabin"/>
              <a:buChar char="■"/>
              <a:defRPr sz="1200" b="0" i="0" u="none" strike="noStrike" cap="none">
                <a:solidFill>
                  <a:schemeClr val="dk1"/>
                </a:solidFill>
                <a:latin typeface="Cabin"/>
                <a:ea typeface="Cabin"/>
                <a:cs typeface="Cabin"/>
                <a:sym typeface="Cabin"/>
              </a:defRPr>
            </a:lvl3pPr>
            <a:lvl4pPr marL="1828800" marR="0" lvl="3" indent="-304800" algn="l" rtl="0">
              <a:lnSpc>
                <a:spcPct val="100000"/>
              </a:lnSpc>
              <a:spcBef>
                <a:spcPts val="0"/>
              </a:spcBef>
              <a:spcAft>
                <a:spcPts val="0"/>
              </a:spcAft>
              <a:buClr>
                <a:schemeClr val="dk1"/>
              </a:buClr>
              <a:buSzPts val="1200"/>
              <a:buFont typeface="Cabin"/>
              <a:buChar char="●"/>
              <a:defRPr sz="1200" b="0" i="0" u="none" strike="noStrike" cap="none">
                <a:solidFill>
                  <a:schemeClr val="dk1"/>
                </a:solidFill>
                <a:latin typeface="Cabin"/>
                <a:ea typeface="Cabin"/>
                <a:cs typeface="Cabin"/>
                <a:sym typeface="Cabin"/>
              </a:defRPr>
            </a:lvl4pPr>
            <a:lvl5pPr marL="2286000" marR="0" lvl="4" indent="-304800" algn="l" rtl="0">
              <a:lnSpc>
                <a:spcPct val="100000"/>
              </a:lnSpc>
              <a:spcBef>
                <a:spcPts val="0"/>
              </a:spcBef>
              <a:spcAft>
                <a:spcPts val="0"/>
              </a:spcAft>
              <a:buClr>
                <a:schemeClr val="dk1"/>
              </a:buClr>
              <a:buSzPts val="1200"/>
              <a:buFont typeface="Cabin"/>
              <a:buChar char="○"/>
              <a:defRPr sz="1200" b="0" i="0" u="none" strike="noStrike" cap="none">
                <a:solidFill>
                  <a:schemeClr val="dk1"/>
                </a:solidFill>
                <a:latin typeface="Cabin"/>
                <a:ea typeface="Cabin"/>
                <a:cs typeface="Cabin"/>
                <a:sym typeface="Cabin"/>
              </a:defRPr>
            </a:lvl5pPr>
            <a:lvl6pPr marL="2743200" marR="0" lvl="5" indent="-304800" algn="l" rtl="0">
              <a:lnSpc>
                <a:spcPct val="100000"/>
              </a:lnSpc>
              <a:spcBef>
                <a:spcPts val="0"/>
              </a:spcBef>
              <a:spcAft>
                <a:spcPts val="0"/>
              </a:spcAft>
              <a:buClr>
                <a:schemeClr val="dk1"/>
              </a:buClr>
              <a:buSzPts val="1200"/>
              <a:buFont typeface="Cabin"/>
              <a:buChar char="■"/>
              <a:defRPr sz="1200" b="0" i="0" u="none" strike="noStrike" cap="none">
                <a:solidFill>
                  <a:schemeClr val="dk1"/>
                </a:solidFill>
                <a:latin typeface="Cabin"/>
                <a:ea typeface="Cabin"/>
                <a:cs typeface="Cabin"/>
                <a:sym typeface="Cabin"/>
              </a:defRPr>
            </a:lvl6pPr>
            <a:lvl7pPr marL="3200400" marR="0" lvl="6" indent="-304800" algn="l" rtl="0">
              <a:lnSpc>
                <a:spcPct val="100000"/>
              </a:lnSpc>
              <a:spcBef>
                <a:spcPts val="0"/>
              </a:spcBef>
              <a:spcAft>
                <a:spcPts val="0"/>
              </a:spcAft>
              <a:buClr>
                <a:schemeClr val="dk1"/>
              </a:buClr>
              <a:buSzPts val="1200"/>
              <a:buFont typeface="Cabin"/>
              <a:buChar char="●"/>
              <a:defRPr sz="1200" b="0" i="0" u="none" strike="noStrike" cap="none">
                <a:solidFill>
                  <a:schemeClr val="dk1"/>
                </a:solidFill>
                <a:latin typeface="Cabin"/>
                <a:ea typeface="Cabin"/>
                <a:cs typeface="Cabin"/>
                <a:sym typeface="Cabin"/>
              </a:defRPr>
            </a:lvl7pPr>
            <a:lvl8pPr marL="3657600" marR="0" lvl="7" indent="-304800" algn="l" rtl="0">
              <a:lnSpc>
                <a:spcPct val="100000"/>
              </a:lnSpc>
              <a:spcBef>
                <a:spcPts val="0"/>
              </a:spcBef>
              <a:spcAft>
                <a:spcPts val="0"/>
              </a:spcAft>
              <a:buClr>
                <a:schemeClr val="dk1"/>
              </a:buClr>
              <a:buSzPts val="1200"/>
              <a:buFont typeface="Cabin"/>
              <a:buChar char="○"/>
              <a:defRPr sz="1200" b="0" i="0" u="none" strike="noStrike" cap="none">
                <a:solidFill>
                  <a:schemeClr val="dk1"/>
                </a:solidFill>
                <a:latin typeface="Cabin"/>
                <a:ea typeface="Cabin"/>
                <a:cs typeface="Cabin"/>
                <a:sym typeface="Cabin"/>
              </a:defRPr>
            </a:lvl8pPr>
            <a:lvl9pPr marL="4114800" marR="0" lvl="8" indent="-304800" algn="l" rtl="0">
              <a:lnSpc>
                <a:spcPct val="100000"/>
              </a:lnSpc>
              <a:spcBef>
                <a:spcPts val="0"/>
              </a:spcBef>
              <a:spcAft>
                <a:spcPts val="0"/>
              </a:spcAft>
              <a:buClr>
                <a:schemeClr val="dk1"/>
              </a:buClr>
              <a:buSzPts val="1200"/>
              <a:buFont typeface="Cabin"/>
              <a:buChar char="■"/>
              <a:defRPr sz="1200" b="0" i="0" u="none" strike="noStrike" cap="none">
                <a:solidFill>
                  <a:schemeClr val="dk1"/>
                </a:solidFill>
                <a:latin typeface="Cabin"/>
                <a:ea typeface="Cabin"/>
                <a:cs typeface="Cabin"/>
                <a:sym typeface="Cabin"/>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771"/>
        <p:cNvGrpSpPr/>
        <p:nvPr/>
      </p:nvGrpSpPr>
      <p:grpSpPr>
        <a:xfrm>
          <a:off x="0" y="0"/>
          <a:ext cx="0" cy="0"/>
          <a:chOff x="0" y="0"/>
          <a:chExt cx="0" cy="0"/>
        </a:xfrm>
      </p:grpSpPr>
      <p:sp>
        <p:nvSpPr>
          <p:cNvPr id="772" name="Google Shape;772;p10"/>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9pPr>
          </a:lstStyle>
          <a:p>
            <a:endParaRPr/>
          </a:p>
        </p:txBody>
      </p:sp>
      <p:sp>
        <p:nvSpPr>
          <p:cNvPr id="773" name="Google Shape;773;p10"/>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chemeClr val="dk1"/>
              </a:buClr>
              <a:buSzPts val="1400"/>
              <a:buFont typeface="Assistant"/>
              <a:buChar char="●"/>
              <a:defRPr sz="1400" b="0" i="0" u="none" strike="noStrike" cap="none">
                <a:solidFill>
                  <a:schemeClr val="dk1"/>
                </a:solidFill>
                <a:latin typeface="Assistant"/>
                <a:ea typeface="Assistant"/>
                <a:cs typeface="Assistant"/>
                <a:sym typeface="Assistant"/>
              </a:defRPr>
            </a:lvl1pPr>
            <a:lvl2pPr marL="914400" marR="0" lvl="1" indent="-317500" algn="l" rtl="0">
              <a:lnSpc>
                <a:spcPct val="115000"/>
              </a:lnSpc>
              <a:spcBef>
                <a:spcPts val="0"/>
              </a:spcBef>
              <a:spcAft>
                <a:spcPts val="0"/>
              </a:spcAft>
              <a:buClr>
                <a:schemeClr val="dk1"/>
              </a:buClr>
              <a:buSzPts val="1400"/>
              <a:buFont typeface="Assistant"/>
              <a:buChar char="○"/>
              <a:defRPr sz="1400" b="0" i="0" u="none" strike="noStrike" cap="none">
                <a:solidFill>
                  <a:schemeClr val="dk1"/>
                </a:solidFill>
                <a:latin typeface="Assistant"/>
                <a:ea typeface="Assistant"/>
                <a:cs typeface="Assistant"/>
                <a:sym typeface="Assistant"/>
              </a:defRPr>
            </a:lvl2pPr>
            <a:lvl3pPr marL="1371600" marR="0" lvl="2" indent="-317500" algn="l" rtl="0">
              <a:lnSpc>
                <a:spcPct val="115000"/>
              </a:lnSpc>
              <a:spcBef>
                <a:spcPts val="0"/>
              </a:spcBef>
              <a:spcAft>
                <a:spcPts val="0"/>
              </a:spcAft>
              <a:buClr>
                <a:schemeClr val="dk1"/>
              </a:buClr>
              <a:buSzPts val="1400"/>
              <a:buFont typeface="Assistant"/>
              <a:buChar char="■"/>
              <a:defRPr sz="1400" b="0" i="0" u="none" strike="noStrike" cap="none">
                <a:solidFill>
                  <a:schemeClr val="dk1"/>
                </a:solidFill>
                <a:latin typeface="Assistant"/>
                <a:ea typeface="Assistant"/>
                <a:cs typeface="Assistant"/>
                <a:sym typeface="Assistant"/>
              </a:defRPr>
            </a:lvl3pPr>
            <a:lvl4pPr marL="1828800" marR="0" lvl="3" indent="-317500" algn="l" rtl="0">
              <a:lnSpc>
                <a:spcPct val="115000"/>
              </a:lnSpc>
              <a:spcBef>
                <a:spcPts val="0"/>
              </a:spcBef>
              <a:spcAft>
                <a:spcPts val="0"/>
              </a:spcAft>
              <a:buClr>
                <a:schemeClr val="dk1"/>
              </a:buClr>
              <a:buSzPts val="1400"/>
              <a:buFont typeface="Assistant"/>
              <a:buChar char="●"/>
              <a:defRPr sz="1400" b="0" i="0" u="none" strike="noStrike" cap="none">
                <a:solidFill>
                  <a:schemeClr val="dk1"/>
                </a:solidFill>
                <a:latin typeface="Assistant"/>
                <a:ea typeface="Assistant"/>
                <a:cs typeface="Assistant"/>
                <a:sym typeface="Assistant"/>
              </a:defRPr>
            </a:lvl4pPr>
            <a:lvl5pPr marL="2286000" marR="0" lvl="4" indent="-317500" algn="l" rtl="0">
              <a:lnSpc>
                <a:spcPct val="115000"/>
              </a:lnSpc>
              <a:spcBef>
                <a:spcPts val="0"/>
              </a:spcBef>
              <a:spcAft>
                <a:spcPts val="0"/>
              </a:spcAft>
              <a:buClr>
                <a:schemeClr val="dk1"/>
              </a:buClr>
              <a:buSzPts val="1400"/>
              <a:buFont typeface="Assistant"/>
              <a:buChar char="○"/>
              <a:defRPr sz="1400" b="0" i="0" u="none" strike="noStrike" cap="none">
                <a:solidFill>
                  <a:schemeClr val="dk1"/>
                </a:solidFill>
                <a:latin typeface="Assistant"/>
                <a:ea typeface="Assistant"/>
                <a:cs typeface="Assistant"/>
                <a:sym typeface="Assistant"/>
              </a:defRPr>
            </a:lvl5pPr>
            <a:lvl6pPr marL="2743200" marR="0" lvl="5" indent="-317500" algn="l" rtl="0">
              <a:lnSpc>
                <a:spcPct val="115000"/>
              </a:lnSpc>
              <a:spcBef>
                <a:spcPts val="0"/>
              </a:spcBef>
              <a:spcAft>
                <a:spcPts val="0"/>
              </a:spcAft>
              <a:buClr>
                <a:schemeClr val="dk1"/>
              </a:buClr>
              <a:buSzPts val="1400"/>
              <a:buFont typeface="Assistant"/>
              <a:buChar char="■"/>
              <a:defRPr sz="1400" b="0" i="0" u="none" strike="noStrike" cap="none">
                <a:solidFill>
                  <a:schemeClr val="dk1"/>
                </a:solidFill>
                <a:latin typeface="Assistant"/>
                <a:ea typeface="Assistant"/>
                <a:cs typeface="Assistant"/>
                <a:sym typeface="Assistant"/>
              </a:defRPr>
            </a:lvl6pPr>
            <a:lvl7pPr marL="3200400" marR="0" lvl="6" indent="-317500" algn="l" rtl="0">
              <a:lnSpc>
                <a:spcPct val="115000"/>
              </a:lnSpc>
              <a:spcBef>
                <a:spcPts val="0"/>
              </a:spcBef>
              <a:spcAft>
                <a:spcPts val="0"/>
              </a:spcAft>
              <a:buClr>
                <a:schemeClr val="dk1"/>
              </a:buClr>
              <a:buSzPts val="1400"/>
              <a:buFont typeface="Assistant"/>
              <a:buChar char="●"/>
              <a:defRPr sz="1400" b="0" i="0" u="none" strike="noStrike" cap="none">
                <a:solidFill>
                  <a:schemeClr val="dk1"/>
                </a:solidFill>
                <a:latin typeface="Assistant"/>
                <a:ea typeface="Assistant"/>
                <a:cs typeface="Assistant"/>
                <a:sym typeface="Assistant"/>
              </a:defRPr>
            </a:lvl7pPr>
            <a:lvl8pPr marL="3657600" marR="0" lvl="7" indent="-317500" algn="l" rtl="0">
              <a:lnSpc>
                <a:spcPct val="115000"/>
              </a:lnSpc>
              <a:spcBef>
                <a:spcPts val="0"/>
              </a:spcBef>
              <a:spcAft>
                <a:spcPts val="0"/>
              </a:spcAft>
              <a:buClr>
                <a:schemeClr val="dk1"/>
              </a:buClr>
              <a:buSzPts val="1400"/>
              <a:buFont typeface="Assistant"/>
              <a:buChar char="○"/>
              <a:defRPr sz="1400" b="0" i="0" u="none" strike="noStrike" cap="none">
                <a:solidFill>
                  <a:schemeClr val="dk1"/>
                </a:solidFill>
                <a:latin typeface="Assistant"/>
                <a:ea typeface="Assistant"/>
                <a:cs typeface="Assistant"/>
                <a:sym typeface="Assistant"/>
              </a:defRPr>
            </a:lvl8pPr>
            <a:lvl9pPr marL="4114800" marR="0" lvl="8" indent="-317500" algn="l" rtl="0">
              <a:lnSpc>
                <a:spcPct val="115000"/>
              </a:lnSpc>
              <a:spcBef>
                <a:spcPts val="0"/>
              </a:spcBef>
              <a:spcAft>
                <a:spcPts val="0"/>
              </a:spcAft>
              <a:buClr>
                <a:schemeClr val="dk1"/>
              </a:buClr>
              <a:buSzPts val="1400"/>
              <a:buFont typeface="Assistant"/>
              <a:buChar char="■"/>
              <a:defRPr sz="1400" b="0" i="0" u="none" strike="noStrike" cap="none">
                <a:solidFill>
                  <a:schemeClr val="dk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4.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5.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4.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4.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4.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80"/>
        <p:cNvGrpSpPr/>
        <p:nvPr/>
      </p:nvGrpSpPr>
      <p:grpSpPr>
        <a:xfrm>
          <a:off x="0" y="0"/>
          <a:ext cx="0" cy="0"/>
          <a:chOff x="0" y="0"/>
          <a:chExt cx="0" cy="0"/>
        </a:xfrm>
      </p:grpSpPr>
      <p:sp>
        <p:nvSpPr>
          <p:cNvPr id="1081" name="Google Shape;1081;p1"/>
          <p:cNvSpPr txBox="1">
            <a:spLocks noGrp="1"/>
          </p:cNvSpPr>
          <p:nvPr>
            <p:ph type="ctrTitle"/>
          </p:nvPr>
        </p:nvSpPr>
        <p:spPr>
          <a:xfrm>
            <a:off x="820918" y="576513"/>
            <a:ext cx="5576400" cy="3071114"/>
          </a:xfrm>
          <a:prstGeom prst="rect">
            <a:avLst/>
          </a:prstGeom>
          <a:noFill/>
          <a:ln>
            <a:noFill/>
          </a:ln>
        </p:spPr>
        <p:txBody>
          <a:bodyPr spcFirstLastPara="1" wrap="square" lIns="91425" tIns="91425" rIns="91425" bIns="91425" anchor="b" anchorCtr="0">
            <a:noAutofit/>
          </a:bodyPr>
          <a:lstStyle/>
          <a:p>
            <a:pPr lvl="0"/>
            <a:r>
              <a:rPr lang="en-US" sz="4000" b="0" dirty="0">
                <a:solidFill>
                  <a:srgbClr val="1A3085"/>
                </a:solidFill>
                <a:latin typeface="Montserrat ExtraBold" panose="020B0604020202020204" charset="0"/>
              </a:rPr>
              <a:t>Introduction to Testing</a:t>
            </a:r>
            <a:endParaRPr sz="4000" b="0" dirty="0">
              <a:solidFill>
                <a:srgbClr val="1A3085"/>
              </a:solidFill>
              <a:latin typeface="Montserrat ExtraBold" panose="020B0604020202020204" charset="0"/>
            </a:endParaRPr>
          </a:p>
        </p:txBody>
      </p:sp>
      <p:grpSp>
        <p:nvGrpSpPr>
          <p:cNvPr id="1082" name="Google Shape;1082;p1"/>
          <p:cNvGrpSpPr/>
          <p:nvPr/>
        </p:nvGrpSpPr>
        <p:grpSpPr>
          <a:xfrm>
            <a:off x="2908600" y="431102"/>
            <a:ext cx="2836661" cy="381111"/>
            <a:chOff x="2908600" y="431102"/>
            <a:chExt cx="2836661" cy="381111"/>
          </a:xfrm>
        </p:grpSpPr>
        <p:sp>
          <p:nvSpPr>
            <p:cNvPr id="1083" name="Google Shape;1083;p1"/>
            <p:cNvSpPr/>
            <p:nvPr/>
          </p:nvSpPr>
          <p:spPr>
            <a:xfrm>
              <a:off x="4239825" y="431102"/>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4" name="Google Shape;1084;p1"/>
            <p:cNvSpPr/>
            <p:nvPr/>
          </p:nvSpPr>
          <p:spPr>
            <a:xfrm>
              <a:off x="2908600" y="747113"/>
              <a:ext cx="65100" cy="65100"/>
            </a:xfrm>
            <a:prstGeom prst="ellipse">
              <a:avLst/>
            </a:prstGeom>
            <a:solidFill>
              <a:srgbClr val="95D8F7"/>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
        <p:nvSpPr>
          <p:cNvPr id="1086" name="Google Shape;1086;p1"/>
          <p:cNvSpPr/>
          <p:nvPr/>
        </p:nvSpPr>
        <p:spPr>
          <a:xfrm>
            <a:off x="0" y="-15300"/>
            <a:ext cx="565800" cy="5174100"/>
          </a:xfrm>
          <a:prstGeom prst="rect">
            <a:avLst/>
          </a:prstGeom>
          <a:solidFill>
            <a:srgbClr val="1A308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087" name="Google Shape;1087;p1"/>
          <p:cNvPicPr preferRelativeResize="0"/>
          <p:nvPr/>
        </p:nvPicPr>
        <p:blipFill rotWithShape="1">
          <a:blip r:embed="rId3">
            <a:alphaModFix/>
          </a:blip>
          <a:srcRect/>
          <a:stretch/>
        </p:blipFill>
        <p:spPr>
          <a:xfrm>
            <a:off x="5899669" y="1304784"/>
            <a:ext cx="3244325" cy="3790290"/>
          </a:xfrm>
          <a:prstGeom prst="rect">
            <a:avLst/>
          </a:prstGeom>
          <a:noFill/>
          <a:ln>
            <a:noFill/>
          </a:ln>
        </p:spPr>
      </p:pic>
      <p:sp>
        <p:nvSpPr>
          <p:cNvPr id="1088" name="Google Shape;1088;p1"/>
          <p:cNvSpPr txBox="1"/>
          <p:nvPr/>
        </p:nvSpPr>
        <p:spPr>
          <a:xfrm>
            <a:off x="2486700" y="1091900"/>
            <a:ext cx="36555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dirty="0">
                <a:solidFill>
                  <a:schemeClr val="dk1"/>
                </a:solidFill>
                <a:latin typeface="Cabin"/>
                <a:ea typeface="Cabin"/>
                <a:cs typeface="Cabin"/>
                <a:sym typeface="Cabin"/>
              </a:rPr>
              <a:t>|  DevOps and Cloud Computing</a:t>
            </a:r>
            <a:endParaRPr sz="1900" b="1" i="0" u="none" strike="noStrike" cap="none" dirty="0">
              <a:solidFill>
                <a:schemeClr val="dk1"/>
              </a:solidFill>
              <a:latin typeface="Cabin"/>
              <a:ea typeface="Cabin"/>
              <a:cs typeface="Cabin"/>
              <a:sym typeface="Cabin"/>
            </a:endParaRPr>
          </a:p>
        </p:txBody>
      </p:sp>
      <p:pic>
        <p:nvPicPr>
          <p:cNvPr id="1089" name="Google Shape;1089;p1"/>
          <p:cNvPicPr preferRelativeResize="0"/>
          <p:nvPr/>
        </p:nvPicPr>
        <p:blipFill rotWithShape="1">
          <a:blip r:embed="rId4">
            <a:alphaModFix/>
          </a:blip>
          <a:srcRect/>
          <a:stretch/>
        </p:blipFill>
        <p:spPr>
          <a:xfrm>
            <a:off x="1095056" y="1146937"/>
            <a:ext cx="1333701" cy="3649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6"/>
          <p:cNvSpPr txBox="1">
            <a:spLocks noGrp="1"/>
          </p:cNvSpPr>
          <p:nvPr>
            <p:ph type="title"/>
          </p:nvPr>
        </p:nvSpPr>
        <p:spPr>
          <a:xfrm>
            <a:off x="409950" y="80071"/>
            <a:ext cx="4327420" cy="742962"/>
          </a:xfrm>
          <a:prstGeom prst="rect">
            <a:avLst/>
          </a:prstGeom>
          <a:noFill/>
          <a:ln>
            <a:noFill/>
          </a:ln>
        </p:spPr>
        <p:txBody>
          <a:bodyPr spcFirstLastPara="1" wrap="square" lIns="91425" tIns="91425" rIns="91425" bIns="91425" anchor="t" anchorCtr="0">
            <a:noAutofit/>
          </a:bodyPr>
          <a:lstStyle/>
          <a:p>
            <a:pPr lvl="0"/>
            <a:r>
              <a:rPr lang="en-US" sz="2500" b="1" dirty="0" smtClean="0">
                <a:latin typeface="Work Sans"/>
                <a:ea typeface="Work Sans"/>
                <a:cs typeface="Work Sans"/>
                <a:sym typeface="Work Sans"/>
              </a:rPr>
              <a:t>Unit testing</a:t>
            </a:r>
            <a:endParaRPr sz="2500" b="1" dirty="0">
              <a:latin typeface="Work Sans"/>
              <a:ea typeface="Work Sans"/>
              <a:cs typeface="Work Sans"/>
              <a:sym typeface="Work Sans"/>
            </a:endParaRPr>
          </a:p>
        </p:txBody>
      </p:sp>
      <p:sp>
        <p:nvSpPr>
          <p:cNvPr id="1122" name="Google Shape;1122;p6"/>
          <p:cNvSpPr txBox="1">
            <a:spLocks noGrp="1"/>
          </p:cNvSpPr>
          <p:nvPr>
            <p:ph type="body" idx="1"/>
          </p:nvPr>
        </p:nvSpPr>
        <p:spPr>
          <a:xfrm>
            <a:off x="0" y="693343"/>
            <a:ext cx="8639100" cy="3089700"/>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Here are popular unit testing frameworks across different programming languages</a:t>
            </a:r>
            <a:r>
              <a:rPr lang="en-US" dirty="0" smtClean="0">
                <a:solidFill>
                  <a:srgbClr val="110101"/>
                </a:solidFill>
                <a:latin typeface="Montserrat Medium"/>
                <a:ea typeface="Montserrat Medium"/>
                <a:cs typeface="Montserrat Medium"/>
                <a:sym typeface="Montserrat Medium"/>
              </a:rPr>
              <a:t>:</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u="sng" dirty="0">
                <a:solidFill>
                  <a:srgbClr val="110101"/>
                </a:solidFill>
                <a:latin typeface="Montserrat Medium"/>
                <a:ea typeface="Montserrat Medium"/>
                <a:cs typeface="Montserrat Medium"/>
                <a:sym typeface="Montserrat Medium"/>
              </a:rPr>
              <a:t>JUnit (Java): </a:t>
            </a:r>
            <a:r>
              <a:rPr lang="en-US" dirty="0">
                <a:solidFill>
                  <a:srgbClr val="110101"/>
                </a:solidFill>
                <a:latin typeface="Montserrat Medium"/>
                <a:ea typeface="Montserrat Medium"/>
                <a:cs typeface="Montserrat Medium"/>
                <a:sym typeface="Montserrat Medium"/>
              </a:rPr>
              <a:t>A widely-used framework for Java, JUnit supports test-driven development (TDD) and simplifies creating and running repeatable tests. </a:t>
            </a:r>
            <a:endParaRPr lang="en-US" dirty="0" smtClean="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u="sng" dirty="0">
                <a:solidFill>
                  <a:srgbClr val="110101"/>
                </a:solidFill>
                <a:latin typeface="Montserrat Medium"/>
                <a:ea typeface="Montserrat Medium"/>
                <a:cs typeface="Montserrat Medium"/>
                <a:sym typeface="Montserrat Medium"/>
              </a:rPr>
              <a:t>pytest (Python): </a:t>
            </a:r>
            <a:r>
              <a:rPr lang="en-US" dirty="0">
                <a:solidFill>
                  <a:srgbClr val="110101"/>
                </a:solidFill>
                <a:latin typeface="Montserrat Medium"/>
                <a:ea typeface="Montserrat Medium"/>
                <a:cs typeface="Montserrat Medium"/>
                <a:sym typeface="Montserrat Medium"/>
              </a:rPr>
              <a:t>Known for its simplicity and flexibility, pytest is a powerful Python testing framework</a:t>
            </a:r>
            <a:r>
              <a:rPr lang="en-US" dirty="0" smtClean="0">
                <a:solidFill>
                  <a:srgbClr val="110101"/>
                </a:solidFill>
                <a:latin typeface="Montserrat Medium"/>
                <a:ea typeface="Montserrat Medium"/>
                <a:cs typeface="Montserrat Medium"/>
                <a:sym typeface="Montserrat Medium"/>
              </a:rPr>
              <a:t>.</a:t>
            </a:r>
          </a:p>
          <a:p>
            <a:pPr marL="438150" lvl="0" indent="-285750">
              <a:lnSpc>
                <a:spcPct val="115000"/>
              </a:lnSpc>
              <a:buClr>
                <a:srgbClr val="110101"/>
              </a:buClr>
              <a:buFont typeface="Arial" panose="020B0604020202020204" pitchFamily="34" charset="0"/>
              <a:buChar char="•"/>
            </a:pP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u="sng" dirty="0">
                <a:solidFill>
                  <a:srgbClr val="110101"/>
                </a:solidFill>
                <a:latin typeface="Montserrat Medium"/>
                <a:ea typeface="Montserrat Medium"/>
                <a:cs typeface="Montserrat Medium"/>
                <a:sym typeface="Montserrat Medium"/>
              </a:rPr>
              <a:t>RSpec (Ruby): </a:t>
            </a:r>
            <a:r>
              <a:rPr lang="en-US" dirty="0">
                <a:solidFill>
                  <a:srgbClr val="110101"/>
                </a:solidFill>
                <a:latin typeface="Montserrat Medium"/>
                <a:ea typeface="Montserrat Medium"/>
                <a:cs typeface="Montserrat Medium"/>
                <a:sym typeface="Montserrat Medium"/>
              </a:rPr>
              <a:t>RSpec is a behavior-driven development (BDD) framework for Ruby. It emphasizes human-readable test descriptions and is highly popular for writing expressive and maintainable test cases in Ruby </a:t>
            </a:r>
            <a:r>
              <a:rPr lang="en-US" dirty="0" smtClean="0">
                <a:solidFill>
                  <a:srgbClr val="110101"/>
                </a:solidFill>
                <a:latin typeface="Montserrat Medium"/>
                <a:ea typeface="Montserrat Medium"/>
                <a:cs typeface="Montserrat Medium"/>
                <a:sym typeface="Montserrat Medium"/>
              </a:rPr>
              <a:t>projects.</a:t>
            </a:r>
          </a:p>
          <a:p>
            <a:pPr marL="438150" lvl="0" indent="-285750">
              <a:lnSpc>
                <a:spcPct val="115000"/>
              </a:lnSpc>
              <a:buClr>
                <a:srgbClr val="110101"/>
              </a:buClr>
              <a:buFont typeface="Arial" panose="020B0604020202020204" pitchFamily="34" charset="0"/>
              <a:buChar char="•"/>
            </a:pP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u="sng" dirty="0">
                <a:solidFill>
                  <a:srgbClr val="110101"/>
                </a:solidFill>
                <a:latin typeface="Montserrat Medium"/>
                <a:ea typeface="Montserrat Medium"/>
                <a:cs typeface="Montserrat Medium"/>
                <a:sym typeface="Montserrat Medium"/>
              </a:rPr>
              <a:t>Jest (JavaScript): </a:t>
            </a:r>
            <a:r>
              <a:rPr lang="en-US" dirty="0">
                <a:solidFill>
                  <a:srgbClr val="110101"/>
                </a:solidFill>
                <a:latin typeface="Montserrat Medium"/>
                <a:ea typeface="Montserrat Medium"/>
                <a:cs typeface="Montserrat Medium"/>
                <a:sym typeface="Montserrat Medium"/>
              </a:rPr>
              <a:t>Developed by Facebook, Jest is a JavaScript testing framework optimized for React applications.</a:t>
            </a:r>
            <a:endParaRPr lang="en-US" dirty="0">
              <a:solidFill>
                <a:srgbClr val="110101"/>
              </a:solidFill>
              <a:latin typeface="Montserrat Medium"/>
              <a:ea typeface="Montserrat Medium"/>
              <a:cs typeface="Montserrat Medium"/>
              <a:sym typeface="Montserrat Medium"/>
            </a:endParaRPr>
          </a:p>
        </p:txBody>
      </p:sp>
      <p:cxnSp>
        <p:nvCxnSpPr>
          <p:cNvPr id="1123" name="Google Shape;1123;p6"/>
          <p:cNvCxnSpPr/>
          <p:nvPr/>
        </p:nvCxnSpPr>
        <p:spPr>
          <a:xfrm>
            <a:off x="536509" y="571181"/>
            <a:ext cx="2638500" cy="0"/>
          </a:xfrm>
          <a:prstGeom prst="straightConnector1">
            <a:avLst/>
          </a:prstGeom>
          <a:noFill/>
          <a:ln w="19050" cap="flat" cmpd="sng">
            <a:solidFill>
              <a:schemeClr val="dk1"/>
            </a:solidFill>
            <a:prstDash val="solid"/>
            <a:round/>
            <a:headEnd type="none" w="sm" len="sm"/>
            <a:tailEnd type="none" w="sm" len="sm"/>
          </a:ln>
        </p:spPr>
      </p:cxnSp>
      <p:sp>
        <p:nvSpPr>
          <p:cNvPr id="1124" name="Google Shape;1124;p6"/>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25" name="Google Shape;1125;p6"/>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26" name="Google Shape;1126;p6"/>
          <p:cNvGrpSpPr/>
          <p:nvPr/>
        </p:nvGrpSpPr>
        <p:grpSpPr>
          <a:xfrm flipH="1">
            <a:off x="166858" y="4535201"/>
            <a:ext cx="1160803" cy="378074"/>
            <a:chOff x="7406117" y="275019"/>
            <a:chExt cx="1160803" cy="378074"/>
          </a:xfrm>
        </p:grpSpPr>
        <p:sp>
          <p:nvSpPr>
            <p:cNvPr id="1127" name="Google Shape;1127;p6"/>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6"/>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6"/>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42104778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80"/>
        <p:cNvGrpSpPr/>
        <p:nvPr/>
      </p:nvGrpSpPr>
      <p:grpSpPr>
        <a:xfrm>
          <a:off x="0" y="0"/>
          <a:ext cx="0" cy="0"/>
          <a:chOff x="0" y="0"/>
          <a:chExt cx="0" cy="0"/>
        </a:xfrm>
      </p:grpSpPr>
      <p:sp>
        <p:nvSpPr>
          <p:cNvPr id="1081" name="Google Shape;1081;p1"/>
          <p:cNvSpPr txBox="1">
            <a:spLocks noGrp="1"/>
          </p:cNvSpPr>
          <p:nvPr>
            <p:ph type="ctrTitle"/>
          </p:nvPr>
        </p:nvSpPr>
        <p:spPr>
          <a:xfrm>
            <a:off x="556102" y="3540397"/>
            <a:ext cx="5586098" cy="2465488"/>
          </a:xfrm>
          <a:prstGeom prst="rect">
            <a:avLst/>
          </a:prstGeom>
          <a:noFill/>
          <a:ln>
            <a:noFill/>
          </a:ln>
        </p:spPr>
        <p:txBody>
          <a:bodyPr spcFirstLastPara="1" wrap="square" lIns="91425" tIns="91425" rIns="91425" bIns="91425" anchor="b" anchorCtr="0">
            <a:noAutofit/>
          </a:bodyPr>
          <a:lstStyle/>
          <a:p>
            <a:pPr lvl="0">
              <a:buSzPts val="3000"/>
            </a:pPr>
            <a:r>
              <a:rPr lang="en-US" sz="4000" b="0" dirty="0" smtClean="0">
                <a:solidFill>
                  <a:srgbClr val="1A3085"/>
                </a:solidFill>
                <a:latin typeface="Montserrat ExtraBold" panose="020B0604020202020204" charset="0"/>
              </a:rPr>
              <a:t>Comparing key </a:t>
            </a:r>
            <a:br>
              <a:rPr lang="en-US" sz="4000" b="0" dirty="0" smtClean="0">
                <a:solidFill>
                  <a:srgbClr val="1A3085"/>
                </a:solidFill>
                <a:latin typeface="Montserrat ExtraBold" panose="020B0604020202020204" charset="0"/>
              </a:rPr>
            </a:br>
            <a:r>
              <a:rPr lang="en-US" sz="4000" b="0" dirty="0" smtClean="0">
                <a:solidFill>
                  <a:srgbClr val="1A3085"/>
                </a:solidFill>
                <a:latin typeface="Montserrat ExtraBold" panose="020B0604020202020204" charset="0"/>
              </a:rPr>
              <a:t>features</a:t>
            </a: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endParaRPr sz="4000" b="0" dirty="0">
              <a:solidFill>
                <a:srgbClr val="1A3085"/>
              </a:solidFill>
              <a:latin typeface="Montserrat ExtraBold" panose="020B0604020202020204" charset="0"/>
            </a:endParaRPr>
          </a:p>
        </p:txBody>
      </p:sp>
      <p:grpSp>
        <p:nvGrpSpPr>
          <p:cNvPr id="1082" name="Google Shape;1082;p1"/>
          <p:cNvGrpSpPr/>
          <p:nvPr/>
        </p:nvGrpSpPr>
        <p:grpSpPr>
          <a:xfrm>
            <a:off x="2908600" y="431102"/>
            <a:ext cx="2836661" cy="381111"/>
            <a:chOff x="2908600" y="431102"/>
            <a:chExt cx="2836661" cy="381111"/>
          </a:xfrm>
        </p:grpSpPr>
        <p:sp>
          <p:nvSpPr>
            <p:cNvPr id="1083" name="Google Shape;1083;p1"/>
            <p:cNvSpPr/>
            <p:nvPr/>
          </p:nvSpPr>
          <p:spPr>
            <a:xfrm>
              <a:off x="4239825" y="431102"/>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4" name="Google Shape;1084;p1"/>
            <p:cNvSpPr/>
            <p:nvPr/>
          </p:nvSpPr>
          <p:spPr>
            <a:xfrm>
              <a:off x="2908600" y="747113"/>
              <a:ext cx="65100" cy="65100"/>
            </a:xfrm>
            <a:prstGeom prst="ellipse">
              <a:avLst/>
            </a:prstGeom>
            <a:solidFill>
              <a:srgbClr val="95D8F7"/>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
        <p:nvSpPr>
          <p:cNvPr id="1086" name="Google Shape;1086;p1"/>
          <p:cNvSpPr/>
          <p:nvPr/>
        </p:nvSpPr>
        <p:spPr>
          <a:xfrm>
            <a:off x="0" y="-15300"/>
            <a:ext cx="565800" cy="5174100"/>
          </a:xfrm>
          <a:prstGeom prst="rect">
            <a:avLst/>
          </a:prstGeom>
          <a:solidFill>
            <a:srgbClr val="1A308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087" name="Google Shape;1087;p1"/>
          <p:cNvPicPr preferRelativeResize="0"/>
          <p:nvPr/>
        </p:nvPicPr>
        <p:blipFill rotWithShape="1">
          <a:blip r:embed="rId3">
            <a:alphaModFix/>
          </a:blip>
          <a:srcRect/>
          <a:stretch/>
        </p:blipFill>
        <p:spPr>
          <a:xfrm>
            <a:off x="5899669" y="1304784"/>
            <a:ext cx="3244325" cy="3790290"/>
          </a:xfrm>
          <a:prstGeom prst="rect">
            <a:avLst/>
          </a:prstGeom>
          <a:noFill/>
          <a:ln>
            <a:noFill/>
          </a:ln>
        </p:spPr>
      </p:pic>
      <p:sp>
        <p:nvSpPr>
          <p:cNvPr id="1088" name="Google Shape;1088;p1"/>
          <p:cNvSpPr txBox="1"/>
          <p:nvPr/>
        </p:nvSpPr>
        <p:spPr>
          <a:xfrm>
            <a:off x="2486700" y="1091900"/>
            <a:ext cx="36555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dirty="0">
                <a:solidFill>
                  <a:schemeClr val="dk1"/>
                </a:solidFill>
                <a:latin typeface="Cabin"/>
                <a:ea typeface="Cabin"/>
                <a:cs typeface="Cabin"/>
                <a:sym typeface="Cabin"/>
              </a:rPr>
              <a:t>|  DevOps and Cloud Computing</a:t>
            </a:r>
            <a:endParaRPr sz="1900" b="1" i="0" u="none" strike="noStrike" cap="none" dirty="0">
              <a:solidFill>
                <a:schemeClr val="dk1"/>
              </a:solidFill>
              <a:latin typeface="Cabin"/>
              <a:ea typeface="Cabin"/>
              <a:cs typeface="Cabin"/>
              <a:sym typeface="Cabin"/>
            </a:endParaRPr>
          </a:p>
        </p:txBody>
      </p:sp>
      <p:pic>
        <p:nvPicPr>
          <p:cNvPr id="1089" name="Google Shape;1089;p1"/>
          <p:cNvPicPr preferRelativeResize="0"/>
          <p:nvPr/>
        </p:nvPicPr>
        <p:blipFill rotWithShape="1">
          <a:blip r:embed="rId4">
            <a:alphaModFix/>
          </a:blip>
          <a:srcRect/>
          <a:stretch/>
        </p:blipFill>
        <p:spPr>
          <a:xfrm>
            <a:off x="1095056" y="1146937"/>
            <a:ext cx="1333701" cy="364950"/>
          </a:xfrm>
          <a:prstGeom prst="rect">
            <a:avLst/>
          </a:prstGeom>
          <a:noFill/>
          <a:ln>
            <a:noFill/>
          </a:ln>
        </p:spPr>
      </p:pic>
    </p:spTree>
    <p:extLst>
      <p:ext uri="{BB962C8B-B14F-4D97-AF65-F5344CB8AC3E}">
        <p14:creationId xmlns:p14="http://schemas.microsoft.com/office/powerpoint/2010/main" val="80673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6"/>
          <p:cNvSpPr txBox="1">
            <a:spLocks noGrp="1"/>
          </p:cNvSpPr>
          <p:nvPr>
            <p:ph type="title"/>
          </p:nvPr>
        </p:nvSpPr>
        <p:spPr>
          <a:xfrm>
            <a:off x="409950" y="80071"/>
            <a:ext cx="4327420" cy="742962"/>
          </a:xfrm>
          <a:prstGeom prst="rect">
            <a:avLst/>
          </a:prstGeom>
          <a:noFill/>
          <a:ln>
            <a:noFill/>
          </a:ln>
        </p:spPr>
        <p:txBody>
          <a:bodyPr spcFirstLastPara="1" wrap="square" lIns="91425" tIns="91425" rIns="91425" bIns="91425" anchor="t" anchorCtr="0">
            <a:noAutofit/>
          </a:bodyPr>
          <a:lstStyle/>
          <a:p>
            <a:pPr lvl="0"/>
            <a:r>
              <a:rPr lang="en-US" sz="2500" b="1" dirty="0" smtClean="0">
                <a:latin typeface="Work Sans"/>
                <a:ea typeface="Work Sans"/>
                <a:cs typeface="Work Sans"/>
                <a:sym typeface="Work Sans"/>
              </a:rPr>
              <a:t>Key features</a:t>
            </a:r>
            <a:endParaRPr sz="2500" b="1" dirty="0">
              <a:latin typeface="Work Sans"/>
              <a:ea typeface="Work Sans"/>
              <a:cs typeface="Work Sans"/>
              <a:sym typeface="Work Sans"/>
            </a:endParaRPr>
          </a:p>
        </p:txBody>
      </p:sp>
      <p:sp>
        <p:nvSpPr>
          <p:cNvPr id="1122" name="Google Shape;1122;p6"/>
          <p:cNvSpPr txBox="1">
            <a:spLocks noGrp="1"/>
          </p:cNvSpPr>
          <p:nvPr>
            <p:ph type="body" idx="1"/>
          </p:nvPr>
        </p:nvSpPr>
        <p:spPr>
          <a:xfrm>
            <a:off x="0" y="715517"/>
            <a:ext cx="8639100" cy="3089700"/>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Here’s a comparison of ease of use, built-in assertions, and ecosystem support for popular unit testing frameworks</a:t>
            </a:r>
            <a:r>
              <a:rPr lang="en-US" dirty="0" smtClean="0">
                <a:solidFill>
                  <a:srgbClr val="110101"/>
                </a:solidFill>
                <a:latin typeface="Montserrat Medium"/>
                <a:ea typeface="Montserrat Medium"/>
                <a:cs typeface="Montserrat Medium"/>
                <a:sym typeface="Montserrat Medium"/>
              </a:rPr>
              <a:t>:</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p:txBody>
      </p:sp>
      <p:cxnSp>
        <p:nvCxnSpPr>
          <p:cNvPr id="1123" name="Google Shape;1123;p6"/>
          <p:cNvCxnSpPr/>
          <p:nvPr/>
        </p:nvCxnSpPr>
        <p:spPr>
          <a:xfrm>
            <a:off x="536509" y="571181"/>
            <a:ext cx="2638500" cy="0"/>
          </a:xfrm>
          <a:prstGeom prst="straightConnector1">
            <a:avLst/>
          </a:prstGeom>
          <a:noFill/>
          <a:ln w="19050" cap="flat" cmpd="sng">
            <a:solidFill>
              <a:schemeClr val="dk1"/>
            </a:solidFill>
            <a:prstDash val="solid"/>
            <a:round/>
            <a:headEnd type="none" w="sm" len="sm"/>
            <a:tailEnd type="none" w="sm" len="sm"/>
          </a:ln>
        </p:spPr>
      </p:cxnSp>
      <p:sp>
        <p:nvSpPr>
          <p:cNvPr id="1124" name="Google Shape;1124;p6"/>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25" name="Google Shape;1125;p6"/>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26" name="Google Shape;1126;p6"/>
          <p:cNvGrpSpPr/>
          <p:nvPr/>
        </p:nvGrpSpPr>
        <p:grpSpPr>
          <a:xfrm flipH="1">
            <a:off x="166858" y="4535201"/>
            <a:ext cx="1160803" cy="378074"/>
            <a:chOff x="7406117" y="275019"/>
            <a:chExt cx="1160803" cy="378074"/>
          </a:xfrm>
        </p:grpSpPr>
        <p:sp>
          <p:nvSpPr>
            <p:cNvPr id="1127" name="Google Shape;1127;p6"/>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6"/>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6"/>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 name="Picture 2"/>
          <p:cNvPicPr>
            <a:picLocks noChangeAspect="1"/>
          </p:cNvPicPr>
          <p:nvPr/>
        </p:nvPicPr>
        <p:blipFill>
          <a:blip r:embed="rId4"/>
          <a:stretch>
            <a:fillRect/>
          </a:stretch>
        </p:blipFill>
        <p:spPr>
          <a:xfrm>
            <a:off x="904829" y="1406084"/>
            <a:ext cx="6458851" cy="2953162"/>
          </a:xfrm>
          <a:prstGeom prst="rect">
            <a:avLst/>
          </a:prstGeom>
        </p:spPr>
      </p:pic>
    </p:spTree>
    <p:extLst>
      <p:ext uri="{BB962C8B-B14F-4D97-AF65-F5344CB8AC3E}">
        <p14:creationId xmlns:p14="http://schemas.microsoft.com/office/powerpoint/2010/main" val="1024253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4818" y="1626553"/>
            <a:ext cx="7704000" cy="1051500"/>
          </a:xfrm>
        </p:spPr>
        <p:txBody>
          <a:bodyPr/>
          <a:lstStyle/>
          <a:p>
            <a:r>
              <a:rPr lang="en-US" b="1" dirty="0">
                <a:solidFill>
                  <a:srgbClr val="000000"/>
                </a:solidFill>
              </a:rPr>
              <a:t>Take A 5-Minute </a:t>
            </a:r>
            <a:r>
              <a:rPr lang="en-US" b="1" dirty="0"/>
              <a:t>Break!</a:t>
            </a:r>
            <a:r>
              <a:rPr lang="en-US" dirty="0"/>
              <a:t/>
            </a:r>
            <a:br>
              <a:rPr lang="en-US" dirty="0"/>
            </a:br>
            <a:r>
              <a:rPr lang="en-US" dirty="0"/>
              <a:t/>
            </a:r>
            <a:br>
              <a:rPr lang="en-US" dirty="0"/>
            </a:br>
            <a:endParaRPr lang="en-US" dirty="0"/>
          </a:p>
        </p:txBody>
      </p:sp>
      <p:sp>
        <p:nvSpPr>
          <p:cNvPr id="6" name="Subtitle 5"/>
          <p:cNvSpPr>
            <a:spLocks noGrp="1"/>
          </p:cNvSpPr>
          <p:nvPr>
            <p:ph type="subTitle" idx="4"/>
          </p:nvPr>
        </p:nvSpPr>
        <p:spPr>
          <a:xfrm>
            <a:off x="3063355" y="2678053"/>
            <a:ext cx="3489900" cy="1729200"/>
          </a:xfrm>
        </p:spPr>
        <p:txBody>
          <a:bodyPr/>
          <a:lstStyle/>
          <a:p>
            <a:pPr fontAlgn="base"/>
            <a:r>
              <a:rPr lang="en-US" b="1" dirty="0">
                <a:solidFill>
                  <a:srgbClr val="000000"/>
                </a:solidFill>
                <a:latin typeface="Montserrat" panose="020B0604020202020204" charset="0"/>
              </a:rPr>
              <a:t>Stretch and relax</a:t>
            </a:r>
          </a:p>
          <a:p>
            <a:pPr fontAlgn="base"/>
            <a:r>
              <a:rPr lang="en-US" b="1" dirty="0">
                <a:solidFill>
                  <a:srgbClr val="000000"/>
                </a:solidFill>
                <a:latin typeface="Montserrat" panose="020B0604020202020204" charset="0"/>
              </a:rPr>
              <a:t>Hydrate</a:t>
            </a:r>
          </a:p>
          <a:p>
            <a:pPr fontAlgn="base"/>
            <a:r>
              <a:rPr lang="en-US" b="1" dirty="0">
                <a:solidFill>
                  <a:srgbClr val="000000"/>
                </a:solidFill>
                <a:latin typeface="Montserrat" panose="020B0604020202020204" charset="0"/>
              </a:rPr>
              <a:t>Clear your mind</a:t>
            </a:r>
          </a:p>
          <a:p>
            <a:pPr fontAlgn="base"/>
            <a:r>
              <a:rPr lang="en-US" b="1" dirty="0">
                <a:solidFill>
                  <a:srgbClr val="000000"/>
                </a:solidFill>
                <a:latin typeface="Montserrat" panose="020B0604020202020204" charset="0"/>
              </a:rPr>
              <a:t>Be back in 5 minutes</a:t>
            </a:r>
          </a:p>
        </p:txBody>
      </p:sp>
      <p:pic>
        <p:nvPicPr>
          <p:cNvPr id="1026" name="Picture 2" descr="https://lh7-rt.googleusercontent.com/slidesz/AGV_vUfQBP4MiglvCxds9AW7EJ35tMTdZ5EaMeGwfVwWHjW-Lxy-9vTMhgHmoHKuL1-0xmH4yuKMdHyIz6VGDgQLZ5up-EIMef0txZi_5dq5cEIKKsX4j3npLAkmmBm8xNKeWQn_XXAqSRfVRZDJTVn9vw=s2048?key=e1a_6a9uKwUiyxlDy5vzZVS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6778" y="226032"/>
            <a:ext cx="1582219" cy="46526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7-rt.googleusercontent.com/slidesz/AGV_vUdDZdq0nOG9pS6P-fFHdlyr8yPjKdLG9Pbpploz8hHjrfR-Zg-jQ-J-0MpMF-rEaWnhNL_S6nO0rb2L7UPkS633dDy9zr9wU1oHI7sOLhSdvBWM68MdBjidgP0Cb5V1yk0lmjpGhAN7n5B8yr0o=s2048?key=e1a_6a9uKwUiyxlDy5vzZVS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704" y="2301050"/>
            <a:ext cx="2258852" cy="210620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h7-rt.googleusercontent.com/slidesz/AGV_vUdwcvdMDy1WfS15onM4VSXCChkoyCFUfchVWo-g3kz1-y4NJ93gXfkv7Xs2HIA0dkVPqZqiVU3Et5ZH4tAGWjxF4tciHMAnpwkiJd7vaOqHc8JujBMCkTODGGyCwMEWIwBbENJXQ13V8simXYG0tA=s2048?key=e1a_6a9uKwUiyxlDy5vzZVS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759" y="2352778"/>
            <a:ext cx="2043095" cy="23281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18551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80"/>
        <p:cNvGrpSpPr/>
        <p:nvPr/>
      </p:nvGrpSpPr>
      <p:grpSpPr>
        <a:xfrm>
          <a:off x="0" y="0"/>
          <a:ext cx="0" cy="0"/>
          <a:chOff x="0" y="0"/>
          <a:chExt cx="0" cy="0"/>
        </a:xfrm>
      </p:grpSpPr>
      <p:sp>
        <p:nvSpPr>
          <p:cNvPr id="1081" name="Google Shape;1081;p1"/>
          <p:cNvSpPr txBox="1">
            <a:spLocks noGrp="1"/>
          </p:cNvSpPr>
          <p:nvPr>
            <p:ph type="ctrTitle"/>
          </p:nvPr>
        </p:nvSpPr>
        <p:spPr>
          <a:xfrm>
            <a:off x="725670" y="1802687"/>
            <a:ext cx="5805816" cy="2465488"/>
          </a:xfrm>
          <a:prstGeom prst="rect">
            <a:avLst/>
          </a:prstGeom>
          <a:noFill/>
          <a:ln>
            <a:noFill/>
          </a:ln>
        </p:spPr>
        <p:txBody>
          <a:bodyPr spcFirstLastPara="1" wrap="square" lIns="91425" tIns="91425" rIns="91425" bIns="91425" anchor="b" anchorCtr="0">
            <a:noAutofit/>
          </a:bodyPr>
          <a:lstStyle/>
          <a:p>
            <a:pPr lvl="0">
              <a:buSzPts val="3000"/>
            </a:pPr>
            <a:r>
              <a:rPr lang="en-US" sz="4000" b="0" dirty="0">
                <a:solidFill>
                  <a:srgbClr val="1A3085"/>
                </a:solidFill>
                <a:latin typeface="Montserrat ExtraBold" panose="020B0604020202020204" charset="0"/>
              </a:rPr>
              <a:t>Discuss factors to consider when selecting a </a:t>
            </a:r>
            <a:r>
              <a:rPr lang="en-US" sz="4000" b="0" dirty="0" smtClean="0">
                <a:solidFill>
                  <a:srgbClr val="1A3085"/>
                </a:solidFill>
                <a:latin typeface="Montserrat ExtraBold" panose="020B0604020202020204" charset="0"/>
              </a:rPr>
              <a:t>framework</a:t>
            </a:r>
            <a:endParaRPr lang="en-US" sz="4000" b="0" dirty="0">
              <a:solidFill>
                <a:srgbClr val="1A3085"/>
              </a:solidFill>
              <a:latin typeface="Montserrat ExtraBold" panose="020B0604020202020204" charset="0"/>
            </a:endParaRPr>
          </a:p>
        </p:txBody>
      </p:sp>
      <p:grpSp>
        <p:nvGrpSpPr>
          <p:cNvPr id="1082" name="Google Shape;1082;p1"/>
          <p:cNvGrpSpPr/>
          <p:nvPr/>
        </p:nvGrpSpPr>
        <p:grpSpPr>
          <a:xfrm>
            <a:off x="2908600" y="431102"/>
            <a:ext cx="2836661" cy="381111"/>
            <a:chOff x="2908600" y="431102"/>
            <a:chExt cx="2836661" cy="381111"/>
          </a:xfrm>
        </p:grpSpPr>
        <p:sp>
          <p:nvSpPr>
            <p:cNvPr id="1083" name="Google Shape;1083;p1"/>
            <p:cNvSpPr/>
            <p:nvPr/>
          </p:nvSpPr>
          <p:spPr>
            <a:xfrm>
              <a:off x="4239825" y="431102"/>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4" name="Google Shape;1084;p1"/>
            <p:cNvSpPr/>
            <p:nvPr/>
          </p:nvSpPr>
          <p:spPr>
            <a:xfrm>
              <a:off x="2908600" y="747113"/>
              <a:ext cx="65100" cy="65100"/>
            </a:xfrm>
            <a:prstGeom prst="ellipse">
              <a:avLst/>
            </a:prstGeom>
            <a:solidFill>
              <a:srgbClr val="95D8F7"/>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
        <p:nvSpPr>
          <p:cNvPr id="1086" name="Google Shape;1086;p1"/>
          <p:cNvSpPr/>
          <p:nvPr/>
        </p:nvSpPr>
        <p:spPr>
          <a:xfrm>
            <a:off x="0" y="-15300"/>
            <a:ext cx="565800" cy="5174100"/>
          </a:xfrm>
          <a:prstGeom prst="rect">
            <a:avLst/>
          </a:prstGeom>
          <a:solidFill>
            <a:srgbClr val="1A308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087" name="Google Shape;1087;p1"/>
          <p:cNvPicPr preferRelativeResize="0"/>
          <p:nvPr/>
        </p:nvPicPr>
        <p:blipFill rotWithShape="1">
          <a:blip r:embed="rId3">
            <a:alphaModFix/>
          </a:blip>
          <a:srcRect/>
          <a:stretch/>
        </p:blipFill>
        <p:spPr>
          <a:xfrm>
            <a:off x="5899675" y="1281337"/>
            <a:ext cx="3244325" cy="3790290"/>
          </a:xfrm>
          <a:prstGeom prst="rect">
            <a:avLst/>
          </a:prstGeom>
          <a:noFill/>
          <a:ln>
            <a:noFill/>
          </a:ln>
        </p:spPr>
      </p:pic>
      <p:sp>
        <p:nvSpPr>
          <p:cNvPr id="1088" name="Google Shape;1088;p1"/>
          <p:cNvSpPr txBox="1"/>
          <p:nvPr/>
        </p:nvSpPr>
        <p:spPr>
          <a:xfrm>
            <a:off x="2486700" y="1091900"/>
            <a:ext cx="36555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dirty="0">
                <a:solidFill>
                  <a:schemeClr val="dk1"/>
                </a:solidFill>
                <a:latin typeface="Cabin"/>
                <a:ea typeface="Cabin"/>
                <a:cs typeface="Cabin"/>
                <a:sym typeface="Cabin"/>
              </a:rPr>
              <a:t>|  DevOps and Cloud Computing</a:t>
            </a:r>
            <a:endParaRPr sz="1900" b="1" i="0" u="none" strike="noStrike" cap="none" dirty="0">
              <a:solidFill>
                <a:schemeClr val="dk1"/>
              </a:solidFill>
              <a:latin typeface="Cabin"/>
              <a:ea typeface="Cabin"/>
              <a:cs typeface="Cabin"/>
              <a:sym typeface="Cabin"/>
            </a:endParaRPr>
          </a:p>
        </p:txBody>
      </p:sp>
      <p:pic>
        <p:nvPicPr>
          <p:cNvPr id="1089" name="Google Shape;1089;p1"/>
          <p:cNvPicPr preferRelativeResize="0"/>
          <p:nvPr/>
        </p:nvPicPr>
        <p:blipFill rotWithShape="1">
          <a:blip r:embed="rId4">
            <a:alphaModFix/>
          </a:blip>
          <a:srcRect/>
          <a:stretch/>
        </p:blipFill>
        <p:spPr>
          <a:xfrm>
            <a:off x="1095056" y="1146937"/>
            <a:ext cx="1333701" cy="364950"/>
          </a:xfrm>
          <a:prstGeom prst="rect">
            <a:avLst/>
          </a:prstGeom>
          <a:noFill/>
          <a:ln>
            <a:noFill/>
          </a:ln>
        </p:spPr>
      </p:pic>
    </p:spTree>
    <p:extLst>
      <p:ext uri="{BB962C8B-B14F-4D97-AF65-F5344CB8AC3E}">
        <p14:creationId xmlns:p14="http://schemas.microsoft.com/office/powerpoint/2010/main" val="33746913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6"/>
          <p:cNvSpPr txBox="1">
            <a:spLocks noGrp="1"/>
          </p:cNvSpPr>
          <p:nvPr>
            <p:ph type="title"/>
          </p:nvPr>
        </p:nvSpPr>
        <p:spPr>
          <a:xfrm>
            <a:off x="409950" y="80071"/>
            <a:ext cx="7036342" cy="742962"/>
          </a:xfrm>
          <a:prstGeom prst="rect">
            <a:avLst/>
          </a:prstGeom>
          <a:noFill/>
          <a:ln>
            <a:noFill/>
          </a:ln>
        </p:spPr>
        <p:txBody>
          <a:bodyPr spcFirstLastPara="1" wrap="square" lIns="91425" tIns="91425" rIns="91425" bIns="91425" anchor="t" anchorCtr="0">
            <a:noAutofit/>
          </a:bodyPr>
          <a:lstStyle/>
          <a:p>
            <a:pPr lvl="0"/>
            <a:r>
              <a:rPr lang="en-US" sz="2500" b="1" dirty="0" smtClean="0">
                <a:latin typeface="Work Sans"/>
                <a:ea typeface="Work Sans"/>
                <a:cs typeface="Work Sans"/>
                <a:sym typeface="Work Sans"/>
              </a:rPr>
              <a:t> </a:t>
            </a:r>
            <a:r>
              <a:rPr lang="en-US" sz="2500" b="1" dirty="0" smtClean="0">
                <a:latin typeface="Work Sans"/>
                <a:ea typeface="Work Sans"/>
                <a:cs typeface="Work Sans"/>
                <a:sym typeface="Work Sans"/>
              </a:rPr>
              <a:t>Factors</a:t>
            </a:r>
            <a:endParaRPr sz="2500" b="1" dirty="0">
              <a:latin typeface="Work Sans"/>
              <a:ea typeface="Work Sans"/>
              <a:cs typeface="Work Sans"/>
              <a:sym typeface="Work Sans"/>
            </a:endParaRPr>
          </a:p>
        </p:txBody>
      </p:sp>
      <p:sp>
        <p:nvSpPr>
          <p:cNvPr id="1122" name="Google Shape;1122;p6"/>
          <p:cNvSpPr txBox="1">
            <a:spLocks noGrp="1"/>
          </p:cNvSpPr>
          <p:nvPr>
            <p:ph type="body" idx="1"/>
          </p:nvPr>
        </p:nvSpPr>
        <p:spPr>
          <a:xfrm>
            <a:off x="0" y="678184"/>
            <a:ext cx="8639100" cy="3089700"/>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When selecting a unit testing framework, consider the following key factors</a:t>
            </a:r>
            <a:r>
              <a:rPr lang="en-US" dirty="0" smtClean="0">
                <a:solidFill>
                  <a:srgbClr val="110101"/>
                </a:solidFill>
                <a:latin typeface="Montserrat Medium"/>
                <a:ea typeface="Montserrat Medium"/>
                <a:cs typeface="Montserrat Medium"/>
                <a:sym typeface="Montserrat Medium"/>
              </a:rPr>
              <a:t>:</a:t>
            </a:r>
          </a:p>
          <a:p>
            <a:pPr marL="152400" lvl="0" indent="0">
              <a:lnSpc>
                <a:spcPct val="115000"/>
              </a:lnSpc>
              <a:buClr>
                <a:srgbClr val="110101"/>
              </a:buClr>
              <a:buNone/>
            </a:pPr>
            <a:endParaRPr lang="en-US" dirty="0" smtClean="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Language Compatibility: Ensure the framework supports the programming language of your project. For example, JUnit is ideal for Java, pytest for Python, and Jest for </a:t>
            </a:r>
            <a:r>
              <a:rPr lang="en-US" dirty="0" smtClean="0">
                <a:solidFill>
                  <a:srgbClr val="110101"/>
                </a:solidFill>
                <a:latin typeface="Montserrat Medium"/>
                <a:ea typeface="Montserrat Medium"/>
                <a:cs typeface="Montserrat Medium"/>
                <a:sym typeface="Montserrat Medium"/>
              </a:rPr>
              <a:t>JavaScript.</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Ease of Writing and Maintaining Tests: Look for frameworks with simple syntax, robust documentation, and features like built-in assertions or mocking</a:t>
            </a:r>
            <a:r>
              <a:rPr lang="en-US" dirty="0" smtClean="0">
                <a:solidFill>
                  <a:srgbClr val="110101"/>
                </a:solidFill>
                <a:latin typeface="Montserrat Medium"/>
                <a:ea typeface="Montserrat Medium"/>
                <a:cs typeface="Montserrat Medium"/>
                <a:sym typeface="Montserrat Medium"/>
              </a:rPr>
              <a:t>.</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Integration with CI/CD Pipelines: Choose a framework that integrates seamlessly with CI/CD tools to enable automated testing as part of the development lifecycle. Popular frameworks like JUnit and Jest offer strong CI/CD </a:t>
            </a:r>
            <a:r>
              <a:rPr lang="en-US" dirty="0" smtClean="0">
                <a:solidFill>
                  <a:srgbClr val="110101"/>
                </a:solidFill>
                <a:latin typeface="Montserrat Medium"/>
                <a:ea typeface="Montserrat Medium"/>
                <a:cs typeface="Montserrat Medium"/>
                <a:sym typeface="Montserrat Medium"/>
              </a:rPr>
              <a:t>support.</a:t>
            </a:r>
            <a:endParaRPr lang="en-US" dirty="0" smtClean="0">
              <a:solidFill>
                <a:srgbClr val="110101"/>
              </a:solidFill>
              <a:latin typeface="Montserrat Medium"/>
              <a:ea typeface="Montserrat Medium"/>
              <a:cs typeface="Montserrat Medium"/>
              <a:sym typeface="Montserrat Medium"/>
            </a:endParaRPr>
          </a:p>
        </p:txBody>
      </p:sp>
      <p:cxnSp>
        <p:nvCxnSpPr>
          <p:cNvPr id="1123" name="Google Shape;1123;p6"/>
          <p:cNvCxnSpPr/>
          <p:nvPr/>
        </p:nvCxnSpPr>
        <p:spPr>
          <a:xfrm>
            <a:off x="478144" y="580908"/>
            <a:ext cx="2638500" cy="0"/>
          </a:xfrm>
          <a:prstGeom prst="straightConnector1">
            <a:avLst/>
          </a:prstGeom>
          <a:noFill/>
          <a:ln w="19050" cap="flat" cmpd="sng">
            <a:solidFill>
              <a:schemeClr val="dk1"/>
            </a:solidFill>
            <a:prstDash val="solid"/>
            <a:round/>
            <a:headEnd type="none" w="sm" len="sm"/>
            <a:tailEnd type="none" w="sm" len="sm"/>
          </a:ln>
        </p:spPr>
      </p:cxnSp>
      <p:sp>
        <p:nvSpPr>
          <p:cNvPr id="1124" name="Google Shape;1124;p6"/>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25" name="Google Shape;1125;p6"/>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26" name="Google Shape;1126;p6"/>
          <p:cNvGrpSpPr/>
          <p:nvPr/>
        </p:nvGrpSpPr>
        <p:grpSpPr>
          <a:xfrm flipH="1">
            <a:off x="565692" y="4376694"/>
            <a:ext cx="1160803" cy="378074"/>
            <a:chOff x="7406117" y="275019"/>
            <a:chExt cx="1160803" cy="378074"/>
          </a:xfrm>
        </p:grpSpPr>
        <p:sp>
          <p:nvSpPr>
            <p:cNvPr id="1127" name="Google Shape;1127;p6"/>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6"/>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6"/>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1987927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80"/>
        <p:cNvGrpSpPr/>
        <p:nvPr/>
      </p:nvGrpSpPr>
      <p:grpSpPr>
        <a:xfrm>
          <a:off x="0" y="0"/>
          <a:ext cx="0" cy="0"/>
          <a:chOff x="0" y="0"/>
          <a:chExt cx="0" cy="0"/>
        </a:xfrm>
      </p:grpSpPr>
      <p:sp>
        <p:nvSpPr>
          <p:cNvPr id="1081" name="Google Shape;1081;p1"/>
          <p:cNvSpPr txBox="1">
            <a:spLocks noGrp="1"/>
          </p:cNvSpPr>
          <p:nvPr>
            <p:ph type="ctrTitle"/>
          </p:nvPr>
        </p:nvSpPr>
        <p:spPr>
          <a:xfrm>
            <a:off x="663076" y="1802687"/>
            <a:ext cx="5698813" cy="6234974"/>
          </a:xfrm>
          <a:prstGeom prst="rect">
            <a:avLst/>
          </a:prstGeom>
          <a:noFill/>
          <a:ln>
            <a:noFill/>
          </a:ln>
        </p:spPr>
        <p:txBody>
          <a:bodyPr spcFirstLastPara="1" wrap="square" lIns="91425" tIns="91425" rIns="91425" bIns="91425" anchor="b" anchorCtr="0">
            <a:noAutofit/>
          </a:bodyPr>
          <a:lstStyle/>
          <a:p>
            <a:pPr lvl="0">
              <a:buSzPts val="3000"/>
            </a:pPr>
            <a:r>
              <a:rPr lang="en-US" sz="4000" b="0" dirty="0">
                <a:solidFill>
                  <a:srgbClr val="1A3085"/>
                </a:solidFill>
                <a:latin typeface="Montserrat ExtraBold" panose="020B0604020202020204" charset="0"/>
              </a:rPr>
              <a:t>C</a:t>
            </a:r>
            <a:r>
              <a:rPr lang="en-US" sz="4000" b="0" dirty="0" smtClean="0">
                <a:solidFill>
                  <a:srgbClr val="1A3085"/>
                </a:solidFill>
                <a:latin typeface="Montserrat ExtraBold" panose="020B0604020202020204" charset="0"/>
              </a:rPr>
              <a:t>ase </a:t>
            </a:r>
            <a:r>
              <a:rPr lang="en-US" sz="4000" b="0" dirty="0">
                <a:solidFill>
                  <a:srgbClr val="1A3085"/>
                </a:solidFill>
                <a:latin typeface="Montserrat ExtraBold" panose="020B0604020202020204" charset="0"/>
              </a:rPr>
              <a:t>studies of projects and </a:t>
            </a:r>
            <a:r>
              <a:rPr lang="en-US" sz="4000" b="0" dirty="0" smtClean="0">
                <a:solidFill>
                  <a:srgbClr val="1A3085"/>
                </a:solidFill>
                <a:latin typeface="Montserrat ExtraBold" panose="020B0604020202020204" charset="0"/>
              </a:rPr>
              <a:t>suitable </a:t>
            </a:r>
            <a:r>
              <a:rPr lang="en-US" sz="4000" b="0" dirty="0">
                <a:solidFill>
                  <a:srgbClr val="1A3085"/>
                </a:solidFill>
                <a:latin typeface="Montserrat ExtraBold" panose="020B0604020202020204" charset="0"/>
              </a:rPr>
              <a:t>testing </a:t>
            </a:r>
            <a:r>
              <a:rPr lang="en-US" sz="4000" b="0" dirty="0" smtClean="0">
                <a:solidFill>
                  <a:srgbClr val="1A3085"/>
                </a:solidFill>
                <a:latin typeface="Montserrat ExtraBold" panose="020B0604020202020204" charset="0"/>
              </a:rPr>
              <a:t>frameworks</a:t>
            </a: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smtClean="0">
                <a:solidFill>
                  <a:srgbClr val="1A3085"/>
                </a:solidFill>
                <a:latin typeface="Montserrat ExtraBold" panose="020B0604020202020204" charset="0"/>
              </a:rPr>
              <a:t/>
            </a:r>
            <a:br>
              <a:rPr lang="en-US" sz="4000" b="0" dirty="0" smtClean="0">
                <a:solidFill>
                  <a:srgbClr val="1A3085"/>
                </a:solidFill>
                <a:latin typeface="Montserrat ExtraBold" panose="020B0604020202020204" charset="0"/>
              </a:rPr>
            </a:br>
            <a:r>
              <a:rPr lang="en-US" sz="4000" b="0" dirty="0" smtClean="0">
                <a:solidFill>
                  <a:srgbClr val="1A3085"/>
                </a:solidFill>
                <a:latin typeface="Montserrat ExtraBold" panose="020B0604020202020204" charset="0"/>
              </a:rPr>
              <a:t/>
            </a:r>
            <a:br>
              <a:rPr lang="en-US" sz="4000" b="0" dirty="0" smtClean="0">
                <a:solidFill>
                  <a:srgbClr val="1A3085"/>
                </a:solidFill>
                <a:latin typeface="Montserrat ExtraBold" panose="020B0604020202020204" charset="0"/>
              </a:rPr>
            </a:br>
            <a:r>
              <a:rPr lang="en-US" sz="4000" b="0" dirty="0" smtClean="0">
                <a:solidFill>
                  <a:srgbClr val="1A3085"/>
                </a:solidFill>
                <a:latin typeface="Montserrat ExtraBold" panose="020B0604020202020204" charset="0"/>
              </a:rPr>
              <a:t/>
            </a:r>
            <a:br>
              <a:rPr lang="en-US" sz="4000" b="0" dirty="0" smtClean="0">
                <a:solidFill>
                  <a:srgbClr val="1A3085"/>
                </a:solidFill>
                <a:latin typeface="Montserrat ExtraBold" panose="020B0604020202020204" charset="0"/>
              </a:rPr>
            </a:br>
            <a:r>
              <a:rPr lang="en-US" sz="4000" b="0" dirty="0" smtClean="0">
                <a:solidFill>
                  <a:srgbClr val="1A3085"/>
                </a:solidFill>
                <a:latin typeface="Montserrat ExtraBold" panose="020B0604020202020204" charset="0"/>
              </a:rPr>
              <a:t/>
            </a:r>
            <a:br>
              <a:rPr lang="en-US" sz="4000" b="0" dirty="0" smtClean="0">
                <a:solidFill>
                  <a:srgbClr val="1A3085"/>
                </a:solidFill>
                <a:latin typeface="Montserrat ExtraBold" panose="020B0604020202020204" charset="0"/>
              </a:rPr>
            </a:br>
            <a:r>
              <a:rPr lang="en-US" sz="4000" b="0" dirty="0" smtClean="0">
                <a:solidFill>
                  <a:srgbClr val="1A3085"/>
                </a:solidFill>
                <a:latin typeface="Montserrat ExtraBold" panose="020B0604020202020204" charset="0"/>
              </a:rPr>
              <a:t/>
            </a:r>
            <a:br>
              <a:rPr lang="en-US" sz="4000" b="0" dirty="0" smtClean="0">
                <a:solidFill>
                  <a:srgbClr val="1A3085"/>
                </a:solidFill>
                <a:latin typeface="Montserrat ExtraBold" panose="020B0604020202020204" charset="0"/>
              </a:rPr>
            </a:br>
            <a:endParaRPr sz="4000" b="0" dirty="0">
              <a:solidFill>
                <a:srgbClr val="1A3085"/>
              </a:solidFill>
              <a:latin typeface="Montserrat ExtraBold" panose="020B0604020202020204" charset="0"/>
            </a:endParaRPr>
          </a:p>
        </p:txBody>
      </p:sp>
      <p:grpSp>
        <p:nvGrpSpPr>
          <p:cNvPr id="1082" name="Google Shape;1082;p1"/>
          <p:cNvGrpSpPr/>
          <p:nvPr/>
        </p:nvGrpSpPr>
        <p:grpSpPr>
          <a:xfrm>
            <a:off x="2908600" y="431102"/>
            <a:ext cx="2836661" cy="381111"/>
            <a:chOff x="2908600" y="431102"/>
            <a:chExt cx="2836661" cy="381111"/>
          </a:xfrm>
        </p:grpSpPr>
        <p:sp>
          <p:nvSpPr>
            <p:cNvPr id="1083" name="Google Shape;1083;p1"/>
            <p:cNvSpPr/>
            <p:nvPr/>
          </p:nvSpPr>
          <p:spPr>
            <a:xfrm>
              <a:off x="4239825" y="431102"/>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4" name="Google Shape;1084;p1"/>
            <p:cNvSpPr/>
            <p:nvPr/>
          </p:nvSpPr>
          <p:spPr>
            <a:xfrm>
              <a:off x="2908600" y="747113"/>
              <a:ext cx="65100" cy="65100"/>
            </a:xfrm>
            <a:prstGeom prst="ellipse">
              <a:avLst/>
            </a:prstGeom>
            <a:solidFill>
              <a:srgbClr val="95D8F7"/>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
        <p:nvSpPr>
          <p:cNvPr id="1086" name="Google Shape;1086;p1"/>
          <p:cNvSpPr/>
          <p:nvPr/>
        </p:nvSpPr>
        <p:spPr>
          <a:xfrm>
            <a:off x="0" y="-15300"/>
            <a:ext cx="565800" cy="5174100"/>
          </a:xfrm>
          <a:prstGeom prst="rect">
            <a:avLst/>
          </a:prstGeom>
          <a:solidFill>
            <a:srgbClr val="1A308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087" name="Google Shape;1087;p1"/>
          <p:cNvPicPr preferRelativeResize="0"/>
          <p:nvPr/>
        </p:nvPicPr>
        <p:blipFill rotWithShape="1">
          <a:blip r:embed="rId3">
            <a:alphaModFix/>
          </a:blip>
          <a:srcRect/>
          <a:stretch/>
        </p:blipFill>
        <p:spPr>
          <a:xfrm>
            <a:off x="5899669" y="1304784"/>
            <a:ext cx="3244325" cy="3790290"/>
          </a:xfrm>
          <a:prstGeom prst="rect">
            <a:avLst/>
          </a:prstGeom>
          <a:noFill/>
          <a:ln>
            <a:noFill/>
          </a:ln>
        </p:spPr>
      </p:pic>
      <p:sp>
        <p:nvSpPr>
          <p:cNvPr id="1088" name="Google Shape;1088;p1"/>
          <p:cNvSpPr txBox="1"/>
          <p:nvPr/>
        </p:nvSpPr>
        <p:spPr>
          <a:xfrm>
            <a:off x="2486700" y="1091900"/>
            <a:ext cx="36555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dirty="0">
                <a:solidFill>
                  <a:schemeClr val="dk1"/>
                </a:solidFill>
                <a:latin typeface="Cabin"/>
                <a:ea typeface="Cabin"/>
                <a:cs typeface="Cabin"/>
                <a:sym typeface="Cabin"/>
              </a:rPr>
              <a:t>|  DevOps and Cloud Computing</a:t>
            </a:r>
            <a:endParaRPr sz="1900" b="1" i="0" u="none" strike="noStrike" cap="none" dirty="0">
              <a:solidFill>
                <a:schemeClr val="dk1"/>
              </a:solidFill>
              <a:latin typeface="Cabin"/>
              <a:ea typeface="Cabin"/>
              <a:cs typeface="Cabin"/>
              <a:sym typeface="Cabin"/>
            </a:endParaRPr>
          </a:p>
        </p:txBody>
      </p:sp>
      <p:pic>
        <p:nvPicPr>
          <p:cNvPr id="1089" name="Google Shape;1089;p1"/>
          <p:cNvPicPr preferRelativeResize="0"/>
          <p:nvPr/>
        </p:nvPicPr>
        <p:blipFill rotWithShape="1">
          <a:blip r:embed="rId4">
            <a:alphaModFix/>
          </a:blip>
          <a:srcRect/>
          <a:stretch/>
        </p:blipFill>
        <p:spPr>
          <a:xfrm>
            <a:off x="1095056" y="1146937"/>
            <a:ext cx="1333701" cy="364950"/>
          </a:xfrm>
          <a:prstGeom prst="rect">
            <a:avLst/>
          </a:prstGeom>
          <a:noFill/>
          <a:ln>
            <a:noFill/>
          </a:ln>
        </p:spPr>
      </p:pic>
    </p:spTree>
    <p:extLst>
      <p:ext uri="{BB962C8B-B14F-4D97-AF65-F5344CB8AC3E}">
        <p14:creationId xmlns:p14="http://schemas.microsoft.com/office/powerpoint/2010/main" val="42809607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6"/>
          <p:cNvSpPr txBox="1">
            <a:spLocks noGrp="1"/>
          </p:cNvSpPr>
          <p:nvPr>
            <p:ph type="title"/>
          </p:nvPr>
        </p:nvSpPr>
        <p:spPr>
          <a:xfrm>
            <a:off x="322401" y="-28549"/>
            <a:ext cx="7036342" cy="742962"/>
          </a:xfrm>
          <a:prstGeom prst="rect">
            <a:avLst/>
          </a:prstGeom>
          <a:noFill/>
          <a:ln>
            <a:noFill/>
          </a:ln>
        </p:spPr>
        <p:txBody>
          <a:bodyPr spcFirstLastPara="1" wrap="square" lIns="91425" tIns="91425" rIns="91425" bIns="91425" anchor="t" anchorCtr="0">
            <a:noAutofit/>
          </a:bodyPr>
          <a:lstStyle/>
          <a:p>
            <a:pPr lvl="0"/>
            <a:r>
              <a:rPr lang="en-US" sz="2500" b="1" dirty="0">
                <a:latin typeface="Work Sans"/>
                <a:ea typeface="Work Sans"/>
                <a:cs typeface="Work Sans"/>
                <a:sym typeface="Work Sans"/>
              </a:rPr>
              <a:t> </a:t>
            </a:r>
            <a:r>
              <a:rPr lang="en-US" sz="2500" b="1" dirty="0" smtClean="0">
                <a:latin typeface="Work Sans"/>
                <a:ea typeface="Work Sans"/>
                <a:cs typeface="Work Sans"/>
                <a:sym typeface="Work Sans"/>
              </a:rPr>
              <a:t>Case studies</a:t>
            </a:r>
            <a:endParaRPr sz="2500" b="1" dirty="0">
              <a:latin typeface="Work Sans"/>
              <a:ea typeface="Work Sans"/>
              <a:cs typeface="Work Sans"/>
              <a:sym typeface="Work Sans"/>
            </a:endParaRPr>
          </a:p>
        </p:txBody>
      </p:sp>
      <p:sp>
        <p:nvSpPr>
          <p:cNvPr id="1122" name="Google Shape;1122;p6"/>
          <p:cNvSpPr txBox="1">
            <a:spLocks noGrp="1"/>
          </p:cNvSpPr>
          <p:nvPr>
            <p:ph type="body" idx="1"/>
          </p:nvPr>
        </p:nvSpPr>
        <p:spPr>
          <a:xfrm>
            <a:off x="0" y="594816"/>
            <a:ext cx="8639100" cy="3089700"/>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Here are case studies of projects and suitable testing frameworks based on their requirements</a:t>
            </a:r>
            <a:r>
              <a:rPr lang="en-US" dirty="0" smtClean="0">
                <a:solidFill>
                  <a:srgbClr val="110101"/>
                </a:solidFill>
                <a:latin typeface="Montserrat Medium"/>
                <a:ea typeface="Montserrat Medium"/>
                <a:cs typeface="Montserrat Medium"/>
                <a:sym typeface="Montserrat Medium"/>
              </a:rPr>
              <a:t>:</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1. E-commerce Web Application (Java)</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Scenario: Testing payment processing and cart </a:t>
            </a:r>
            <a:r>
              <a:rPr lang="en-US" dirty="0" smtClean="0">
                <a:solidFill>
                  <a:srgbClr val="110101"/>
                </a:solidFill>
                <a:latin typeface="Montserrat Medium"/>
                <a:ea typeface="Montserrat Medium"/>
                <a:cs typeface="Montserrat Medium"/>
                <a:sym typeface="Montserrat Medium"/>
              </a:rPr>
              <a:t>functionality</a:t>
            </a: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Framework: JUnit is ideal due to its seamless integration with Java, support for parameterized tests, and compatibility with CI/CD pipelines like Jenkins</a:t>
            </a:r>
            <a:r>
              <a:rPr lang="en-US" dirty="0" smtClean="0">
                <a:solidFill>
                  <a:srgbClr val="110101"/>
                </a:solidFill>
                <a:latin typeface="Montserrat Medium"/>
                <a:ea typeface="Montserrat Medium"/>
                <a:cs typeface="Montserrat Medium"/>
                <a:sym typeface="Montserrat Medium"/>
              </a:rPr>
              <a:t>.</a:t>
            </a:r>
          </a:p>
          <a:p>
            <a:pPr marL="438150" lvl="0" indent="-285750">
              <a:lnSpc>
                <a:spcPct val="115000"/>
              </a:lnSpc>
              <a:buClr>
                <a:srgbClr val="110101"/>
              </a:buClr>
              <a:buFont typeface="Arial" panose="020B0604020202020204" pitchFamily="34" charset="0"/>
              <a:buChar char="•"/>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2. Data Analysis Tool (Python)</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Scenario: Validating data processing algorithms for edge cases</a:t>
            </a:r>
            <a:r>
              <a:rPr lang="en-US" dirty="0" smtClean="0">
                <a:solidFill>
                  <a:srgbClr val="110101"/>
                </a:solidFill>
                <a:latin typeface="Montserrat Medium"/>
                <a:ea typeface="Montserrat Medium"/>
                <a:cs typeface="Montserrat Medium"/>
                <a:sym typeface="Montserrat Medium"/>
              </a:rPr>
              <a:t>.</a:t>
            </a: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Framework: pytest is recommended for its powerful fixtures, parallel test execution, and concise syntax, making it efficient for large datasets.</a:t>
            </a:r>
            <a:endParaRPr lang="en-US" dirty="0" smtClean="0">
              <a:solidFill>
                <a:srgbClr val="110101"/>
              </a:solidFill>
              <a:latin typeface="Montserrat Medium"/>
              <a:ea typeface="Montserrat Medium"/>
              <a:cs typeface="Montserrat Medium"/>
              <a:sym typeface="Montserrat Medium"/>
            </a:endParaRPr>
          </a:p>
        </p:txBody>
      </p:sp>
      <p:cxnSp>
        <p:nvCxnSpPr>
          <p:cNvPr id="1123" name="Google Shape;1123;p6"/>
          <p:cNvCxnSpPr/>
          <p:nvPr/>
        </p:nvCxnSpPr>
        <p:spPr>
          <a:xfrm>
            <a:off x="503878" y="580908"/>
            <a:ext cx="2638500" cy="0"/>
          </a:xfrm>
          <a:prstGeom prst="straightConnector1">
            <a:avLst/>
          </a:prstGeom>
          <a:noFill/>
          <a:ln w="19050" cap="flat" cmpd="sng">
            <a:solidFill>
              <a:schemeClr val="dk1"/>
            </a:solidFill>
            <a:prstDash val="solid"/>
            <a:round/>
            <a:headEnd type="none" w="sm" len="sm"/>
            <a:tailEnd type="none" w="sm" len="sm"/>
          </a:ln>
        </p:spPr>
      </p:cxnSp>
      <p:sp>
        <p:nvSpPr>
          <p:cNvPr id="1124" name="Google Shape;1124;p6"/>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25" name="Google Shape;1125;p6"/>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26" name="Google Shape;1126;p6"/>
          <p:cNvGrpSpPr/>
          <p:nvPr/>
        </p:nvGrpSpPr>
        <p:grpSpPr>
          <a:xfrm flipH="1">
            <a:off x="565692" y="4376694"/>
            <a:ext cx="1160803" cy="378074"/>
            <a:chOff x="7406117" y="275019"/>
            <a:chExt cx="1160803" cy="378074"/>
          </a:xfrm>
        </p:grpSpPr>
        <p:sp>
          <p:nvSpPr>
            <p:cNvPr id="1127" name="Google Shape;1127;p6"/>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6"/>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6"/>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498760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2" name="Google Shape;1122;p6"/>
          <p:cNvSpPr txBox="1">
            <a:spLocks noGrp="1"/>
          </p:cNvSpPr>
          <p:nvPr>
            <p:ph type="body" idx="1"/>
          </p:nvPr>
        </p:nvSpPr>
        <p:spPr>
          <a:xfrm>
            <a:off x="0" y="0"/>
            <a:ext cx="8639100" cy="3089700"/>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3. Social Media Platform (Ruby)</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Scenario: Ensuring user interactions (likes, comments) work as expected</a:t>
            </a:r>
            <a:r>
              <a:rPr lang="en-US" dirty="0" smtClean="0">
                <a:solidFill>
                  <a:srgbClr val="110101"/>
                </a:solidFill>
                <a:latin typeface="Montserrat Medium"/>
                <a:ea typeface="Montserrat Medium"/>
                <a:cs typeface="Montserrat Medium"/>
                <a:sym typeface="Montserrat Medium"/>
              </a:rPr>
              <a:t>.</a:t>
            </a: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Framework: RSpec is suitable because of its BDD-style syntax, which makes tests readable and easy to maintain</a:t>
            </a:r>
            <a:r>
              <a:rPr lang="en-US" dirty="0" smtClean="0">
                <a:solidFill>
                  <a:srgbClr val="110101"/>
                </a:solidFill>
                <a:latin typeface="Montserrat Medium"/>
                <a:ea typeface="Montserrat Medium"/>
                <a:cs typeface="Montserrat Medium"/>
                <a:sym typeface="Montserrat Medium"/>
              </a:rPr>
              <a:t>.</a:t>
            </a:r>
          </a:p>
          <a:p>
            <a:pPr marL="438150" lvl="0" indent="-285750">
              <a:lnSpc>
                <a:spcPct val="115000"/>
              </a:lnSpc>
              <a:buClr>
                <a:srgbClr val="110101"/>
              </a:buClr>
              <a:buFont typeface="Arial" panose="020B0604020202020204" pitchFamily="34" charset="0"/>
              <a:buChar char="•"/>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4. Single Page Application (JavaScript)</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Scenario: Testing React components and user interactions</a:t>
            </a:r>
            <a:r>
              <a:rPr lang="en-US" dirty="0" smtClean="0">
                <a:solidFill>
                  <a:srgbClr val="110101"/>
                </a:solidFill>
                <a:latin typeface="Montserrat Medium"/>
                <a:ea typeface="Montserrat Medium"/>
                <a:cs typeface="Montserrat Medium"/>
                <a:sym typeface="Montserrat Medium"/>
              </a:rPr>
              <a:t>.</a:t>
            </a: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Framework: Jest is the best choice due to its built-in mocking, snapshot testing, and excellent support for modern JavaScript frameworks</a:t>
            </a:r>
            <a:r>
              <a:rPr lang="en-US" dirty="0" smtClean="0">
                <a:solidFill>
                  <a:srgbClr val="110101"/>
                </a:solidFill>
                <a:latin typeface="Montserrat Medium"/>
                <a:ea typeface="Montserrat Medium"/>
                <a:cs typeface="Montserrat Medium"/>
                <a:sym typeface="Montserrat Medium"/>
              </a:rPr>
              <a:t>.</a:t>
            </a:r>
          </a:p>
          <a:p>
            <a:pPr marL="438150" lvl="0" indent="-285750">
              <a:lnSpc>
                <a:spcPct val="115000"/>
              </a:lnSpc>
              <a:buClr>
                <a:srgbClr val="110101"/>
              </a:buClr>
              <a:buFont typeface="Arial" panose="020B0604020202020204" pitchFamily="34" charset="0"/>
              <a:buChar char="•"/>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5. Enterprise Software (C#)</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Scenario: Testing business logic in a .NET application</a:t>
            </a:r>
            <a:r>
              <a:rPr lang="en-US" dirty="0" smtClean="0">
                <a:solidFill>
                  <a:srgbClr val="110101"/>
                </a:solidFill>
                <a:latin typeface="Montserrat Medium"/>
                <a:ea typeface="Montserrat Medium"/>
                <a:cs typeface="Montserrat Medium"/>
                <a:sym typeface="Montserrat Medium"/>
              </a:rPr>
              <a:t>.</a:t>
            </a: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Framework: NUnit is ideal for its parallel execution capabilities, powerful assertions, and compatibility with .NET platforms.</a:t>
            </a:r>
            <a:endParaRPr lang="en-US" dirty="0" smtClean="0">
              <a:solidFill>
                <a:srgbClr val="110101"/>
              </a:solidFill>
              <a:latin typeface="Montserrat Medium"/>
              <a:ea typeface="Montserrat Medium"/>
              <a:cs typeface="Montserrat Medium"/>
              <a:sym typeface="Montserrat Medium"/>
            </a:endParaRPr>
          </a:p>
        </p:txBody>
      </p:sp>
      <p:sp>
        <p:nvSpPr>
          <p:cNvPr id="1124" name="Google Shape;1124;p6"/>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25" name="Google Shape;1125;p6"/>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26" name="Google Shape;1126;p6"/>
          <p:cNvGrpSpPr/>
          <p:nvPr/>
        </p:nvGrpSpPr>
        <p:grpSpPr>
          <a:xfrm flipH="1">
            <a:off x="565692" y="4376694"/>
            <a:ext cx="1160803" cy="378074"/>
            <a:chOff x="7406117" y="275019"/>
            <a:chExt cx="1160803" cy="378074"/>
          </a:xfrm>
        </p:grpSpPr>
        <p:sp>
          <p:nvSpPr>
            <p:cNvPr id="1127" name="Google Shape;1127;p6"/>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6"/>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6"/>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7668487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80"/>
        <p:cNvGrpSpPr/>
        <p:nvPr/>
      </p:nvGrpSpPr>
      <p:grpSpPr>
        <a:xfrm>
          <a:off x="0" y="0"/>
          <a:ext cx="0" cy="0"/>
          <a:chOff x="0" y="0"/>
          <a:chExt cx="0" cy="0"/>
        </a:xfrm>
      </p:grpSpPr>
      <p:sp>
        <p:nvSpPr>
          <p:cNvPr id="1081" name="Google Shape;1081;p1"/>
          <p:cNvSpPr txBox="1">
            <a:spLocks noGrp="1"/>
          </p:cNvSpPr>
          <p:nvPr>
            <p:ph type="ctrTitle"/>
          </p:nvPr>
        </p:nvSpPr>
        <p:spPr>
          <a:xfrm>
            <a:off x="565800" y="3827350"/>
            <a:ext cx="5766906" cy="6234974"/>
          </a:xfrm>
          <a:prstGeom prst="rect">
            <a:avLst/>
          </a:prstGeom>
          <a:noFill/>
          <a:ln>
            <a:noFill/>
          </a:ln>
        </p:spPr>
        <p:txBody>
          <a:bodyPr spcFirstLastPara="1" wrap="square" lIns="91425" tIns="91425" rIns="91425" bIns="91425" anchor="b" anchorCtr="0">
            <a:noAutofit/>
          </a:bodyPr>
          <a:lstStyle/>
          <a:p>
            <a:pPr lvl="0">
              <a:buSzPts val="3000"/>
            </a:pPr>
            <a:r>
              <a:rPr lang="en-US" sz="4000" b="0" dirty="0">
                <a:solidFill>
                  <a:srgbClr val="1A3085"/>
                </a:solidFill>
                <a:latin typeface="Montserrat ExtraBold" panose="020B0604020202020204" charset="0"/>
              </a:rPr>
              <a:t>Select a framework (e.g., pytest for Python or Jest for JavaScript</a:t>
            </a:r>
            <a:r>
              <a:rPr lang="en-US" sz="4000" b="0" dirty="0" smtClean="0">
                <a:solidFill>
                  <a:srgbClr val="1A3085"/>
                </a:solidFill>
                <a:latin typeface="Montserrat ExtraBold" panose="020B0604020202020204" charset="0"/>
              </a:rPr>
              <a:t>)</a:t>
            </a: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endParaRPr sz="4000" b="0" dirty="0">
              <a:solidFill>
                <a:srgbClr val="1A3085"/>
              </a:solidFill>
              <a:latin typeface="Montserrat ExtraBold" panose="020B0604020202020204" charset="0"/>
            </a:endParaRPr>
          </a:p>
        </p:txBody>
      </p:sp>
      <p:grpSp>
        <p:nvGrpSpPr>
          <p:cNvPr id="1082" name="Google Shape;1082;p1"/>
          <p:cNvGrpSpPr/>
          <p:nvPr/>
        </p:nvGrpSpPr>
        <p:grpSpPr>
          <a:xfrm>
            <a:off x="2908600" y="431102"/>
            <a:ext cx="2836661" cy="381111"/>
            <a:chOff x="2908600" y="431102"/>
            <a:chExt cx="2836661" cy="381111"/>
          </a:xfrm>
        </p:grpSpPr>
        <p:sp>
          <p:nvSpPr>
            <p:cNvPr id="1083" name="Google Shape;1083;p1"/>
            <p:cNvSpPr/>
            <p:nvPr/>
          </p:nvSpPr>
          <p:spPr>
            <a:xfrm>
              <a:off x="4239825" y="431102"/>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4" name="Google Shape;1084;p1"/>
            <p:cNvSpPr/>
            <p:nvPr/>
          </p:nvSpPr>
          <p:spPr>
            <a:xfrm>
              <a:off x="2908600" y="747113"/>
              <a:ext cx="65100" cy="65100"/>
            </a:xfrm>
            <a:prstGeom prst="ellipse">
              <a:avLst/>
            </a:prstGeom>
            <a:solidFill>
              <a:srgbClr val="95D8F7"/>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
        <p:nvSpPr>
          <p:cNvPr id="1086" name="Google Shape;1086;p1"/>
          <p:cNvSpPr/>
          <p:nvPr/>
        </p:nvSpPr>
        <p:spPr>
          <a:xfrm>
            <a:off x="0" y="-15300"/>
            <a:ext cx="565800" cy="5174100"/>
          </a:xfrm>
          <a:prstGeom prst="rect">
            <a:avLst/>
          </a:prstGeom>
          <a:solidFill>
            <a:srgbClr val="1A308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087" name="Google Shape;1087;p1"/>
          <p:cNvPicPr preferRelativeResize="0"/>
          <p:nvPr/>
        </p:nvPicPr>
        <p:blipFill rotWithShape="1">
          <a:blip r:embed="rId3">
            <a:alphaModFix/>
          </a:blip>
          <a:srcRect/>
          <a:stretch/>
        </p:blipFill>
        <p:spPr>
          <a:xfrm>
            <a:off x="5899669" y="1304784"/>
            <a:ext cx="3244325" cy="3790290"/>
          </a:xfrm>
          <a:prstGeom prst="rect">
            <a:avLst/>
          </a:prstGeom>
          <a:noFill/>
          <a:ln>
            <a:noFill/>
          </a:ln>
        </p:spPr>
      </p:pic>
      <p:sp>
        <p:nvSpPr>
          <p:cNvPr id="1088" name="Google Shape;1088;p1"/>
          <p:cNvSpPr txBox="1"/>
          <p:nvPr/>
        </p:nvSpPr>
        <p:spPr>
          <a:xfrm>
            <a:off x="2486700" y="1091900"/>
            <a:ext cx="36555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dirty="0">
                <a:solidFill>
                  <a:schemeClr val="dk1"/>
                </a:solidFill>
                <a:latin typeface="Cabin"/>
                <a:ea typeface="Cabin"/>
                <a:cs typeface="Cabin"/>
                <a:sym typeface="Cabin"/>
              </a:rPr>
              <a:t>|  DevOps and Cloud Computing</a:t>
            </a:r>
            <a:endParaRPr sz="1900" b="1" i="0" u="none" strike="noStrike" cap="none" dirty="0">
              <a:solidFill>
                <a:schemeClr val="dk1"/>
              </a:solidFill>
              <a:latin typeface="Cabin"/>
              <a:ea typeface="Cabin"/>
              <a:cs typeface="Cabin"/>
              <a:sym typeface="Cabin"/>
            </a:endParaRPr>
          </a:p>
        </p:txBody>
      </p:sp>
      <p:pic>
        <p:nvPicPr>
          <p:cNvPr id="1089" name="Google Shape;1089;p1"/>
          <p:cNvPicPr preferRelativeResize="0"/>
          <p:nvPr/>
        </p:nvPicPr>
        <p:blipFill rotWithShape="1">
          <a:blip r:embed="rId4">
            <a:alphaModFix/>
          </a:blip>
          <a:srcRect/>
          <a:stretch/>
        </p:blipFill>
        <p:spPr>
          <a:xfrm>
            <a:off x="1095056" y="1146937"/>
            <a:ext cx="1333701" cy="364950"/>
          </a:xfrm>
          <a:prstGeom prst="rect">
            <a:avLst/>
          </a:prstGeom>
          <a:noFill/>
          <a:ln>
            <a:noFill/>
          </a:ln>
        </p:spPr>
      </p:pic>
    </p:spTree>
    <p:extLst>
      <p:ext uri="{BB962C8B-B14F-4D97-AF65-F5344CB8AC3E}">
        <p14:creationId xmlns:p14="http://schemas.microsoft.com/office/powerpoint/2010/main" val="438157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3"/>
        <p:cNvGrpSpPr/>
        <p:nvPr/>
      </p:nvGrpSpPr>
      <p:grpSpPr>
        <a:xfrm>
          <a:off x="0" y="0"/>
          <a:ext cx="0" cy="0"/>
          <a:chOff x="0" y="0"/>
          <a:chExt cx="0" cy="0"/>
        </a:xfrm>
      </p:grpSpPr>
      <p:sp>
        <p:nvSpPr>
          <p:cNvPr id="1094" name="Google Shape;1094;p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b="1" dirty="0">
                <a:latin typeface="Work Sans"/>
                <a:ea typeface="Work Sans"/>
                <a:cs typeface="Work Sans"/>
                <a:sym typeface="Work Sans"/>
              </a:rPr>
              <a:t>Objective</a:t>
            </a:r>
            <a:endParaRPr b="1" dirty="0">
              <a:latin typeface="Work Sans"/>
              <a:ea typeface="Work Sans"/>
              <a:cs typeface="Work Sans"/>
              <a:sym typeface="Work Sans"/>
            </a:endParaRPr>
          </a:p>
        </p:txBody>
      </p:sp>
      <p:sp>
        <p:nvSpPr>
          <p:cNvPr id="1095" name="Google Shape;1095;p3"/>
          <p:cNvSpPr txBox="1">
            <a:spLocks noGrp="1"/>
          </p:cNvSpPr>
          <p:nvPr>
            <p:ph type="body" idx="1"/>
          </p:nvPr>
        </p:nvSpPr>
        <p:spPr>
          <a:xfrm>
            <a:off x="346017" y="1512678"/>
            <a:ext cx="6041703" cy="2802900"/>
          </a:xfrm>
          <a:prstGeom prst="rect">
            <a:avLst/>
          </a:prstGeom>
          <a:noFill/>
          <a:ln>
            <a:noFill/>
          </a:ln>
        </p:spPr>
        <p:txBody>
          <a:bodyPr spcFirstLastPara="1" wrap="square" lIns="91425" tIns="91425" rIns="91425" bIns="91425" anchor="t" anchorCtr="0">
            <a:noAutofit/>
          </a:bodyPr>
          <a:lstStyle/>
          <a:p>
            <a:pPr marL="400050" lvl="0" indent="-285750">
              <a:buClr>
                <a:srgbClr val="191919"/>
              </a:buClr>
              <a:buSzPts val="1800"/>
              <a:buFont typeface="Arial" panose="020B0604020202020204" pitchFamily="34" charset="0"/>
              <a:buChar char="•"/>
            </a:pPr>
            <a:r>
              <a:rPr lang="en-US" dirty="0">
                <a:solidFill>
                  <a:srgbClr val="191919"/>
                </a:solidFill>
                <a:latin typeface="Montserrat Medium"/>
                <a:ea typeface="Montserrat Medium"/>
                <a:cs typeface="Montserrat Medium"/>
                <a:sym typeface="Montserrat Medium"/>
              </a:rPr>
              <a:t>Understand the importance of software testing and different testing types.</a:t>
            </a:r>
          </a:p>
          <a:p>
            <a:pPr marL="400050" lvl="0" indent="-285750">
              <a:buClr>
                <a:srgbClr val="191919"/>
              </a:buClr>
              <a:buSzPts val="1800"/>
              <a:buFont typeface="Arial" panose="020B0604020202020204" pitchFamily="34" charset="0"/>
              <a:buChar char="•"/>
            </a:pPr>
            <a:r>
              <a:rPr lang="en-US" dirty="0">
                <a:solidFill>
                  <a:srgbClr val="191919"/>
                </a:solidFill>
                <a:latin typeface="Montserrat Medium"/>
                <a:ea typeface="Montserrat Medium"/>
                <a:cs typeface="Montserrat Medium"/>
                <a:sym typeface="Montserrat Medium"/>
              </a:rPr>
              <a:t>Explore popular unit testing frameworks like JUnit, pytest, RSpec, and Jest.</a:t>
            </a:r>
          </a:p>
          <a:p>
            <a:pPr marL="400050" lvl="0" indent="-285750">
              <a:buClr>
                <a:srgbClr val="191919"/>
              </a:buClr>
              <a:buSzPts val="1800"/>
              <a:buFont typeface="Arial" panose="020B0604020202020204" pitchFamily="34" charset="0"/>
              <a:buChar char="•"/>
            </a:pPr>
            <a:r>
              <a:rPr lang="en-US" dirty="0">
                <a:solidFill>
                  <a:srgbClr val="191919"/>
                </a:solidFill>
                <a:latin typeface="Montserrat Medium"/>
                <a:ea typeface="Montserrat Medium"/>
                <a:cs typeface="Montserrat Medium"/>
                <a:sym typeface="Montserrat Medium"/>
              </a:rPr>
              <a:t>Learn how to choose the right testing framework for a project.</a:t>
            </a:r>
          </a:p>
          <a:p>
            <a:pPr marL="400050" lvl="0" indent="-285750">
              <a:buClr>
                <a:srgbClr val="191919"/>
              </a:buClr>
              <a:buSzPts val="1800"/>
              <a:buFont typeface="Arial" panose="020B0604020202020204" pitchFamily="34" charset="0"/>
              <a:buChar char="•"/>
            </a:pPr>
            <a:r>
              <a:rPr lang="en-US" dirty="0">
                <a:solidFill>
                  <a:srgbClr val="191919"/>
                </a:solidFill>
                <a:latin typeface="Montserrat Medium"/>
                <a:ea typeface="Montserrat Medium"/>
                <a:cs typeface="Montserrat Medium"/>
                <a:sym typeface="Montserrat Medium"/>
              </a:rPr>
              <a:t>Write unit tests using a selected testing framework.</a:t>
            </a:r>
          </a:p>
          <a:p>
            <a:pPr marL="114300" lvl="0" indent="0">
              <a:buClr>
                <a:srgbClr val="191919"/>
              </a:buClr>
              <a:buSzPts val="1800"/>
              <a:buNone/>
            </a:pPr>
            <a:endParaRPr dirty="0">
              <a:solidFill>
                <a:srgbClr val="191919"/>
              </a:solidFill>
              <a:latin typeface="Montserrat Medium"/>
              <a:ea typeface="Montserrat Medium"/>
              <a:cs typeface="Montserrat Medium"/>
              <a:sym typeface="Montserrat Medium"/>
            </a:endParaRPr>
          </a:p>
        </p:txBody>
      </p:sp>
      <p:pic>
        <p:nvPicPr>
          <p:cNvPr id="1096" name="Google Shape;1096;p3"/>
          <p:cNvPicPr preferRelativeResize="0"/>
          <p:nvPr/>
        </p:nvPicPr>
        <p:blipFill rotWithShape="1">
          <a:blip r:embed="rId3">
            <a:alphaModFix/>
          </a:blip>
          <a:srcRect/>
          <a:stretch/>
        </p:blipFill>
        <p:spPr>
          <a:xfrm>
            <a:off x="7528582" y="316899"/>
            <a:ext cx="1187250" cy="349512"/>
          </a:xfrm>
          <a:prstGeom prst="rect">
            <a:avLst/>
          </a:prstGeom>
          <a:noFill/>
          <a:ln>
            <a:noFill/>
          </a:ln>
        </p:spPr>
      </p:pic>
      <p:grpSp>
        <p:nvGrpSpPr>
          <p:cNvPr id="1097" name="Google Shape;1097;p3"/>
          <p:cNvGrpSpPr/>
          <p:nvPr/>
        </p:nvGrpSpPr>
        <p:grpSpPr>
          <a:xfrm flipH="1">
            <a:off x="565692" y="4376694"/>
            <a:ext cx="1160803" cy="378074"/>
            <a:chOff x="7406117" y="275019"/>
            <a:chExt cx="1160803" cy="378074"/>
          </a:xfrm>
        </p:grpSpPr>
        <p:sp>
          <p:nvSpPr>
            <p:cNvPr id="1098" name="Google Shape;1098;p3"/>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9" name="Google Shape;1099;p3"/>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p3"/>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101" name="Google Shape;1101;p3"/>
          <p:cNvPicPr preferRelativeResize="0"/>
          <p:nvPr/>
        </p:nvPicPr>
        <p:blipFill>
          <a:blip r:embed="rId4">
            <a:alphaModFix/>
          </a:blip>
          <a:stretch>
            <a:fillRect/>
          </a:stretch>
        </p:blipFill>
        <p:spPr>
          <a:xfrm>
            <a:off x="6105618" y="1884768"/>
            <a:ext cx="2845928" cy="2870000"/>
          </a:xfrm>
          <a:prstGeom prst="rect">
            <a:avLst/>
          </a:prstGeom>
          <a:noFill/>
          <a:ln>
            <a:noFill/>
          </a:ln>
        </p:spPr>
      </p:pic>
      <p:cxnSp>
        <p:nvCxnSpPr>
          <p:cNvPr id="1102" name="Google Shape;1102;p3"/>
          <p:cNvCxnSpPr/>
          <p:nvPr/>
        </p:nvCxnSpPr>
        <p:spPr>
          <a:xfrm>
            <a:off x="846595" y="1059788"/>
            <a:ext cx="2638500" cy="0"/>
          </a:xfrm>
          <a:prstGeom prst="straightConnector1">
            <a:avLst/>
          </a:prstGeom>
          <a:noFill/>
          <a:ln w="19050" cap="flat" cmpd="sng">
            <a:solidFill>
              <a:schemeClr val="dk1"/>
            </a:solidFill>
            <a:prstDash val="solid"/>
            <a:round/>
            <a:headEnd type="none" w="sm" len="sm"/>
            <a:tailEnd type="none" w="sm" len="sm"/>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6"/>
          <p:cNvSpPr txBox="1">
            <a:spLocks noGrp="1"/>
          </p:cNvSpPr>
          <p:nvPr>
            <p:ph type="title"/>
          </p:nvPr>
        </p:nvSpPr>
        <p:spPr>
          <a:xfrm>
            <a:off x="302946" y="70171"/>
            <a:ext cx="7036342" cy="742962"/>
          </a:xfrm>
          <a:prstGeom prst="rect">
            <a:avLst/>
          </a:prstGeom>
          <a:noFill/>
          <a:ln>
            <a:noFill/>
          </a:ln>
        </p:spPr>
        <p:txBody>
          <a:bodyPr spcFirstLastPara="1" wrap="square" lIns="91425" tIns="91425" rIns="91425" bIns="91425" anchor="t" anchorCtr="0">
            <a:noAutofit/>
          </a:bodyPr>
          <a:lstStyle/>
          <a:p>
            <a:pPr lvl="0"/>
            <a:r>
              <a:rPr lang="en-US" sz="2500" b="1" dirty="0">
                <a:latin typeface="Work Sans"/>
                <a:ea typeface="Work Sans"/>
                <a:cs typeface="Work Sans"/>
                <a:sym typeface="Work Sans"/>
              </a:rPr>
              <a:t> </a:t>
            </a:r>
            <a:r>
              <a:rPr lang="en-US" sz="2500" b="1" dirty="0" smtClean="0">
                <a:latin typeface="Work Sans"/>
                <a:ea typeface="Work Sans"/>
                <a:cs typeface="Work Sans"/>
                <a:sym typeface="Work Sans"/>
              </a:rPr>
              <a:t>Let’s see</a:t>
            </a:r>
            <a:endParaRPr sz="2500" b="1" dirty="0">
              <a:latin typeface="Work Sans"/>
              <a:ea typeface="Work Sans"/>
              <a:cs typeface="Work Sans"/>
              <a:sym typeface="Work Sans"/>
            </a:endParaRPr>
          </a:p>
        </p:txBody>
      </p:sp>
      <p:sp>
        <p:nvSpPr>
          <p:cNvPr id="1122" name="Google Shape;1122;p6"/>
          <p:cNvSpPr txBox="1">
            <a:spLocks noGrp="1"/>
          </p:cNvSpPr>
          <p:nvPr>
            <p:ph type="body" idx="1"/>
          </p:nvPr>
        </p:nvSpPr>
        <p:spPr>
          <a:xfrm>
            <a:off x="0" y="948038"/>
            <a:ext cx="8639100" cy="3089700"/>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Based on the query, pytest is an excellent choice for Python projects due to its powerful features and flexibility. Here's why</a:t>
            </a:r>
            <a:r>
              <a:rPr lang="en-US" dirty="0" smtClean="0">
                <a:solidFill>
                  <a:srgbClr val="110101"/>
                </a:solidFill>
                <a:latin typeface="Montserrat Medium"/>
                <a:ea typeface="Montserrat Medium"/>
                <a:cs typeface="Montserrat Medium"/>
                <a:sym typeface="Montserrat Medium"/>
              </a:rPr>
              <a:t>:</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Ease of Use: Pytest has a simple and concise syntax, making it beginner-friendly and efficient for writing and maintaining </a:t>
            </a:r>
            <a:r>
              <a:rPr lang="en-US" dirty="0" smtClean="0">
                <a:solidFill>
                  <a:srgbClr val="110101"/>
                </a:solidFill>
                <a:latin typeface="Montserrat Medium"/>
                <a:ea typeface="Montserrat Medium"/>
                <a:cs typeface="Montserrat Medium"/>
                <a:sym typeface="Montserrat Medium"/>
              </a:rPr>
              <a:t>tests.</a:t>
            </a: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Advanced Features: It supports fixtures, parameterized testing, and assertion introspection, which streamline test organization and </a:t>
            </a:r>
            <a:r>
              <a:rPr lang="en-US" dirty="0" smtClean="0">
                <a:solidFill>
                  <a:srgbClr val="110101"/>
                </a:solidFill>
                <a:latin typeface="Montserrat Medium"/>
                <a:ea typeface="Montserrat Medium"/>
                <a:cs typeface="Montserrat Medium"/>
                <a:sym typeface="Montserrat Medium"/>
              </a:rPr>
              <a:t>debugging.</a:t>
            </a: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Ecosystem Support: Pytest has a rich plugin architecture with over 1,300 plugins, allowing customization and integration with other tools, including CI/CD </a:t>
            </a:r>
            <a:r>
              <a:rPr lang="en-US" dirty="0" smtClean="0">
                <a:solidFill>
                  <a:srgbClr val="110101"/>
                </a:solidFill>
                <a:latin typeface="Montserrat Medium"/>
                <a:ea typeface="Montserrat Medium"/>
                <a:cs typeface="Montserrat Medium"/>
                <a:sym typeface="Montserrat Medium"/>
              </a:rPr>
              <a:t>pipelines.</a:t>
            </a:r>
          </a:p>
          <a:p>
            <a:pPr marL="438150" lvl="0" indent="-285750">
              <a:lnSpc>
                <a:spcPct val="115000"/>
              </a:lnSpc>
              <a:buClr>
                <a:srgbClr val="110101"/>
              </a:buClr>
              <a:buFont typeface="Arial" panose="020B0604020202020204" pitchFamily="34" charset="0"/>
              <a:buChar char="•"/>
            </a:pPr>
            <a:r>
              <a:rPr lang="en-US" dirty="0">
                <a:solidFill>
                  <a:srgbClr val="110101"/>
                </a:solidFill>
                <a:latin typeface="Montserrat Medium"/>
                <a:ea typeface="Montserrat Medium"/>
                <a:cs typeface="Montserrat Medium"/>
                <a:sym typeface="Montserrat Medium"/>
              </a:rPr>
              <a:t>Scalability: It works well for both small unit tests and complex functional testing </a:t>
            </a:r>
            <a:r>
              <a:rPr lang="en-US" dirty="0" smtClean="0">
                <a:solidFill>
                  <a:srgbClr val="110101"/>
                </a:solidFill>
                <a:latin typeface="Montserrat Medium"/>
                <a:ea typeface="Montserrat Medium"/>
                <a:cs typeface="Montserrat Medium"/>
                <a:sym typeface="Montserrat Medium"/>
              </a:rPr>
              <a:t>scenarios.</a:t>
            </a:r>
            <a:endParaRPr lang="en-US" dirty="0" smtClean="0">
              <a:solidFill>
                <a:srgbClr val="110101"/>
              </a:solidFill>
              <a:latin typeface="Montserrat Medium"/>
              <a:ea typeface="Montserrat Medium"/>
              <a:cs typeface="Montserrat Medium"/>
              <a:sym typeface="Montserrat Medium"/>
            </a:endParaRPr>
          </a:p>
        </p:txBody>
      </p:sp>
      <p:cxnSp>
        <p:nvCxnSpPr>
          <p:cNvPr id="1123" name="Google Shape;1123;p6"/>
          <p:cNvCxnSpPr/>
          <p:nvPr/>
        </p:nvCxnSpPr>
        <p:spPr>
          <a:xfrm>
            <a:off x="503878" y="580908"/>
            <a:ext cx="2638500" cy="0"/>
          </a:xfrm>
          <a:prstGeom prst="straightConnector1">
            <a:avLst/>
          </a:prstGeom>
          <a:noFill/>
          <a:ln w="19050" cap="flat" cmpd="sng">
            <a:solidFill>
              <a:schemeClr val="dk1"/>
            </a:solidFill>
            <a:prstDash val="solid"/>
            <a:round/>
            <a:headEnd type="none" w="sm" len="sm"/>
            <a:tailEnd type="none" w="sm" len="sm"/>
          </a:ln>
        </p:spPr>
      </p:cxnSp>
      <p:sp>
        <p:nvSpPr>
          <p:cNvPr id="1124" name="Google Shape;1124;p6"/>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25" name="Google Shape;1125;p6"/>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26" name="Google Shape;1126;p6"/>
          <p:cNvGrpSpPr/>
          <p:nvPr/>
        </p:nvGrpSpPr>
        <p:grpSpPr>
          <a:xfrm flipH="1">
            <a:off x="565692" y="4376694"/>
            <a:ext cx="1160803" cy="378074"/>
            <a:chOff x="7406117" y="275019"/>
            <a:chExt cx="1160803" cy="378074"/>
          </a:xfrm>
        </p:grpSpPr>
        <p:sp>
          <p:nvSpPr>
            <p:cNvPr id="1127" name="Google Shape;1127;p6"/>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6"/>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6"/>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36423988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80"/>
        <p:cNvGrpSpPr/>
        <p:nvPr/>
      </p:nvGrpSpPr>
      <p:grpSpPr>
        <a:xfrm>
          <a:off x="0" y="0"/>
          <a:ext cx="0" cy="0"/>
          <a:chOff x="0" y="0"/>
          <a:chExt cx="0" cy="0"/>
        </a:xfrm>
      </p:grpSpPr>
      <p:sp>
        <p:nvSpPr>
          <p:cNvPr id="1081" name="Google Shape;1081;p1"/>
          <p:cNvSpPr txBox="1">
            <a:spLocks noGrp="1"/>
          </p:cNvSpPr>
          <p:nvPr>
            <p:ph type="ctrTitle"/>
          </p:nvPr>
        </p:nvSpPr>
        <p:spPr>
          <a:xfrm>
            <a:off x="565800" y="1914832"/>
            <a:ext cx="5679357" cy="6234974"/>
          </a:xfrm>
          <a:prstGeom prst="rect">
            <a:avLst/>
          </a:prstGeom>
          <a:noFill/>
          <a:ln>
            <a:noFill/>
          </a:ln>
        </p:spPr>
        <p:txBody>
          <a:bodyPr spcFirstLastPara="1" wrap="square" lIns="91425" tIns="91425" rIns="91425" bIns="91425" anchor="b" anchorCtr="0">
            <a:noAutofit/>
          </a:bodyPr>
          <a:lstStyle/>
          <a:p>
            <a:pPr lvl="0">
              <a:buSzPts val="3000"/>
            </a:pPr>
            <a:r>
              <a:rPr lang="en-US" sz="4000" b="0" dirty="0">
                <a:solidFill>
                  <a:srgbClr val="1A3085"/>
                </a:solidFill>
                <a:latin typeface="Montserrat ExtraBold" panose="020B0604020202020204" charset="0"/>
              </a:rPr>
              <a:t>Demonstrate writing a simple unit </a:t>
            </a:r>
            <a:r>
              <a:rPr lang="en-US" sz="4000" b="0" dirty="0" smtClean="0">
                <a:solidFill>
                  <a:srgbClr val="1A3085"/>
                </a:solidFill>
                <a:latin typeface="Montserrat ExtraBold" panose="020B0604020202020204" charset="0"/>
              </a:rPr>
              <a:t>test</a:t>
            </a: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endParaRPr sz="4000" b="0" dirty="0">
              <a:solidFill>
                <a:srgbClr val="1A3085"/>
              </a:solidFill>
              <a:latin typeface="Montserrat ExtraBold" panose="020B0604020202020204" charset="0"/>
            </a:endParaRPr>
          </a:p>
        </p:txBody>
      </p:sp>
      <p:grpSp>
        <p:nvGrpSpPr>
          <p:cNvPr id="1082" name="Google Shape;1082;p1"/>
          <p:cNvGrpSpPr/>
          <p:nvPr/>
        </p:nvGrpSpPr>
        <p:grpSpPr>
          <a:xfrm>
            <a:off x="2908600" y="431102"/>
            <a:ext cx="2836661" cy="381111"/>
            <a:chOff x="2908600" y="431102"/>
            <a:chExt cx="2836661" cy="381111"/>
          </a:xfrm>
        </p:grpSpPr>
        <p:sp>
          <p:nvSpPr>
            <p:cNvPr id="1083" name="Google Shape;1083;p1"/>
            <p:cNvSpPr/>
            <p:nvPr/>
          </p:nvSpPr>
          <p:spPr>
            <a:xfrm>
              <a:off x="4239825" y="431102"/>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4" name="Google Shape;1084;p1"/>
            <p:cNvSpPr/>
            <p:nvPr/>
          </p:nvSpPr>
          <p:spPr>
            <a:xfrm>
              <a:off x="2908600" y="747113"/>
              <a:ext cx="65100" cy="65100"/>
            </a:xfrm>
            <a:prstGeom prst="ellipse">
              <a:avLst/>
            </a:prstGeom>
            <a:solidFill>
              <a:srgbClr val="95D8F7"/>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
        <p:nvSpPr>
          <p:cNvPr id="1086" name="Google Shape;1086;p1"/>
          <p:cNvSpPr/>
          <p:nvPr/>
        </p:nvSpPr>
        <p:spPr>
          <a:xfrm>
            <a:off x="0" y="-15300"/>
            <a:ext cx="565800" cy="5174100"/>
          </a:xfrm>
          <a:prstGeom prst="rect">
            <a:avLst/>
          </a:prstGeom>
          <a:solidFill>
            <a:srgbClr val="1A308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087" name="Google Shape;1087;p1"/>
          <p:cNvPicPr preferRelativeResize="0"/>
          <p:nvPr/>
        </p:nvPicPr>
        <p:blipFill rotWithShape="1">
          <a:blip r:embed="rId3">
            <a:alphaModFix/>
          </a:blip>
          <a:srcRect/>
          <a:stretch/>
        </p:blipFill>
        <p:spPr>
          <a:xfrm>
            <a:off x="5899675" y="1091900"/>
            <a:ext cx="3244325" cy="3790290"/>
          </a:xfrm>
          <a:prstGeom prst="rect">
            <a:avLst/>
          </a:prstGeom>
          <a:noFill/>
          <a:ln>
            <a:noFill/>
          </a:ln>
        </p:spPr>
      </p:pic>
      <p:sp>
        <p:nvSpPr>
          <p:cNvPr id="1088" name="Google Shape;1088;p1"/>
          <p:cNvSpPr txBox="1"/>
          <p:nvPr/>
        </p:nvSpPr>
        <p:spPr>
          <a:xfrm>
            <a:off x="2486700" y="1091900"/>
            <a:ext cx="36555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dirty="0">
                <a:solidFill>
                  <a:schemeClr val="dk1"/>
                </a:solidFill>
                <a:latin typeface="Cabin"/>
                <a:ea typeface="Cabin"/>
                <a:cs typeface="Cabin"/>
                <a:sym typeface="Cabin"/>
              </a:rPr>
              <a:t>|  DevOps and Cloud Computing</a:t>
            </a:r>
            <a:endParaRPr sz="1900" b="1" i="0" u="none" strike="noStrike" cap="none" dirty="0">
              <a:solidFill>
                <a:schemeClr val="dk1"/>
              </a:solidFill>
              <a:latin typeface="Cabin"/>
              <a:ea typeface="Cabin"/>
              <a:cs typeface="Cabin"/>
              <a:sym typeface="Cabin"/>
            </a:endParaRPr>
          </a:p>
        </p:txBody>
      </p:sp>
      <p:pic>
        <p:nvPicPr>
          <p:cNvPr id="1089" name="Google Shape;1089;p1"/>
          <p:cNvPicPr preferRelativeResize="0"/>
          <p:nvPr/>
        </p:nvPicPr>
        <p:blipFill rotWithShape="1">
          <a:blip r:embed="rId4">
            <a:alphaModFix/>
          </a:blip>
          <a:srcRect/>
          <a:stretch/>
        </p:blipFill>
        <p:spPr>
          <a:xfrm>
            <a:off x="1095056" y="1146937"/>
            <a:ext cx="1333701" cy="364950"/>
          </a:xfrm>
          <a:prstGeom prst="rect">
            <a:avLst/>
          </a:prstGeom>
          <a:noFill/>
          <a:ln>
            <a:noFill/>
          </a:ln>
        </p:spPr>
      </p:pic>
    </p:spTree>
    <p:extLst>
      <p:ext uri="{BB962C8B-B14F-4D97-AF65-F5344CB8AC3E}">
        <p14:creationId xmlns:p14="http://schemas.microsoft.com/office/powerpoint/2010/main" val="39713937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6"/>
          <p:cNvSpPr txBox="1">
            <a:spLocks noGrp="1"/>
          </p:cNvSpPr>
          <p:nvPr>
            <p:ph type="title"/>
          </p:nvPr>
        </p:nvSpPr>
        <p:spPr>
          <a:xfrm>
            <a:off x="302946" y="70171"/>
            <a:ext cx="7036342" cy="742962"/>
          </a:xfrm>
          <a:prstGeom prst="rect">
            <a:avLst/>
          </a:prstGeom>
          <a:noFill/>
          <a:ln>
            <a:noFill/>
          </a:ln>
        </p:spPr>
        <p:txBody>
          <a:bodyPr spcFirstLastPara="1" wrap="square" lIns="91425" tIns="91425" rIns="91425" bIns="91425" anchor="t" anchorCtr="0">
            <a:noAutofit/>
          </a:bodyPr>
          <a:lstStyle/>
          <a:p>
            <a:pPr lvl="0"/>
            <a:r>
              <a:rPr lang="en-US" sz="2500" b="1" dirty="0">
                <a:latin typeface="Work Sans"/>
                <a:ea typeface="Work Sans"/>
                <a:cs typeface="Work Sans"/>
                <a:sym typeface="Work Sans"/>
              </a:rPr>
              <a:t> </a:t>
            </a:r>
            <a:r>
              <a:rPr lang="en-US" sz="2500" b="1" dirty="0" smtClean="0">
                <a:latin typeface="Work Sans"/>
                <a:ea typeface="Work Sans"/>
                <a:cs typeface="Work Sans"/>
                <a:sym typeface="Work Sans"/>
              </a:rPr>
              <a:t>Let’s do it</a:t>
            </a:r>
            <a:endParaRPr sz="2500" b="1" dirty="0">
              <a:latin typeface="Work Sans"/>
              <a:ea typeface="Work Sans"/>
              <a:cs typeface="Work Sans"/>
              <a:sym typeface="Work Sans"/>
            </a:endParaRPr>
          </a:p>
        </p:txBody>
      </p:sp>
      <p:sp>
        <p:nvSpPr>
          <p:cNvPr id="1122" name="Google Shape;1122;p6"/>
          <p:cNvSpPr txBox="1">
            <a:spLocks noGrp="1"/>
          </p:cNvSpPr>
          <p:nvPr>
            <p:ph type="body" idx="1"/>
          </p:nvPr>
        </p:nvSpPr>
        <p:spPr>
          <a:xfrm>
            <a:off x="0" y="714299"/>
            <a:ext cx="8639100" cy="3089700"/>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Here’s a demonstration of writing a simple unit test in Python using the </a:t>
            </a:r>
            <a:r>
              <a:rPr lang="en-US" dirty="0" smtClean="0">
                <a:solidFill>
                  <a:srgbClr val="110101"/>
                </a:solidFill>
                <a:latin typeface="Montserrat Medium"/>
                <a:ea typeface="Montserrat Medium"/>
                <a:cs typeface="Montserrat Medium"/>
                <a:sym typeface="Montserrat Medium"/>
              </a:rPr>
              <a:t>‘unittest’ </a:t>
            </a:r>
            <a:r>
              <a:rPr lang="en-US" dirty="0">
                <a:solidFill>
                  <a:srgbClr val="110101"/>
                </a:solidFill>
                <a:latin typeface="Montserrat Medium"/>
                <a:ea typeface="Montserrat Medium"/>
                <a:cs typeface="Montserrat Medium"/>
                <a:sym typeface="Montserrat Medium"/>
              </a:rPr>
              <a:t>framework</a:t>
            </a:r>
            <a:r>
              <a:rPr lang="en-US" dirty="0" smtClean="0">
                <a:solidFill>
                  <a:srgbClr val="110101"/>
                </a:solidFill>
                <a:latin typeface="Montserrat Medium"/>
                <a:ea typeface="Montserrat Medium"/>
                <a:cs typeface="Montserrat Medium"/>
                <a:sym typeface="Montserrat Medium"/>
              </a:rPr>
              <a:t>:</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Code Example</a:t>
            </a:r>
            <a:endParaRPr lang="en-US" dirty="0" smtClean="0">
              <a:solidFill>
                <a:srgbClr val="110101"/>
              </a:solidFill>
              <a:latin typeface="Montserrat Medium"/>
              <a:ea typeface="Montserrat Medium"/>
              <a:cs typeface="Montserrat Medium"/>
              <a:sym typeface="Montserrat Medium"/>
            </a:endParaRPr>
          </a:p>
        </p:txBody>
      </p:sp>
      <p:cxnSp>
        <p:nvCxnSpPr>
          <p:cNvPr id="1123" name="Google Shape;1123;p6"/>
          <p:cNvCxnSpPr/>
          <p:nvPr/>
        </p:nvCxnSpPr>
        <p:spPr>
          <a:xfrm>
            <a:off x="503878" y="580908"/>
            <a:ext cx="2638500" cy="0"/>
          </a:xfrm>
          <a:prstGeom prst="straightConnector1">
            <a:avLst/>
          </a:prstGeom>
          <a:noFill/>
          <a:ln w="19050" cap="flat" cmpd="sng">
            <a:solidFill>
              <a:schemeClr val="dk1"/>
            </a:solidFill>
            <a:prstDash val="solid"/>
            <a:round/>
            <a:headEnd type="none" w="sm" len="sm"/>
            <a:tailEnd type="none" w="sm" len="sm"/>
          </a:ln>
        </p:spPr>
      </p:cxnSp>
      <p:sp>
        <p:nvSpPr>
          <p:cNvPr id="1124" name="Google Shape;1124;p6"/>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25" name="Google Shape;1125;p6"/>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26" name="Google Shape;1126;p6"/>
          <p:cNvGrpSpPr/>
          <p:nvPr/>
        </p:nvGrpSpPr>
        <p:grpSpPr>
          <a:xfrm flipH="1">
            <a:off x="565692" y="4376694"/>
            <a:ext cx="1160803" cy="378074"/>
            <a:chOff x="7406117" y="275019"/>
            <a:chExt cx="1160803" cy="378074"/>
          </a:xfrm>
        </p:grpSpPr>
        <p:sp>
          <p:nvSpPr>
            <p:cNvPr id="1127" name="Google Shape;1127;p6"/>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6"/>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6"/>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 name="Picture 1"/>
          <p:cNvPicPr>
            <a:picLocks noChangeAspect="1"/>
          </p:cNvPicPr>
          <p:nvPr/>
        </p:nvPicPr>
        <p:blipFill>
          <a:blip r:embed="rId4"/>
          <a:stretch>
            <a:fillRect/>
          </a:stretch>
        </p:blipFill>
        <p:spPr>
          <a:xfrm>
            <a:off x="2217905" y="1690184"/>
            <a:ext cx="5335835" cy="2696331"/>
          </a:xfrm>
          <a:prstGeom prst="rect">
            <a:avLst/>
          </a:prstGeom>
        </p:spPr>
      </p:pic>
    </p:spTree>
    <p:extLst>
      <p:ext uri="{BB962C8B-B14F-4D97-AF65-F5344CB8AC3E}">
        <p14:creationId xmlns:p14="http://schemas.microsoft.com/office/powerpoint/2010/main" val="12989212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2" name="Google Shape;1122;p6"/>
          <p:cNvSpPr txBox="1">
            <a:spLocks noGrp="1"/>
          </p:cNvSpPr>
          <p:nvPr>
            <p:ph type="body" idx="1"/>
          </p:nvPr>
        </p:nvSpPr>
        <p:spPr>
          <a:xfrm>
            <a:off x="0" y="460417"/>
            <a:ext cx="8639100" cy="3089700"/>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10101"/>
              </a:buClr>
              <a:buNone/>
            </a:pPr>
            <a:r>
              <a:rPr lang="en-US" dirty="0" smtClean="0">
                <a:solidFill>
                  <a:srgbClr val="110101"/>
                </a:solidFill>
                <a:latin typeface="Montserrat Medium"/>
                <a:ea typeface="Montserrat Medium"/>
                <a:cs typeface="Montserrat Medium"/>
                <a:sym typeface="Montserrat Medium"/>
              </a:rPr>
              <a:t>Steps:</a:t>
            </a:r>
          </a:p>
          <a:p>
            <a:pPr lvl="0">
              <a:lnSpc>
                <a:spcPct val="115000"/>
              </a:lnSpc>
              <a:buClr>
                <a:srgbClr val="110101"/>
              </a:buClr>
            </a:pPr>
            <a:r>
              <a:rPr lang="en-US" dirty="0" smtClean="0">
                <a:solidFill>
                  <a:srgbClr val="110101"/>
                </a:solidFill>
                <a:latin typeface="Montserrat Medium"/>
                <a:ea typeface="Montserrat Medium"/>
                <a:cs typeface="Montserrat Medium"/>
                <a:sym typeface="Montserrat Medium"/>
              </a:rPr>
              <a:t>Write </a:t>
            </a:r>
            <a:r>
              <a:rPr lang="en-US" dirty="0">
                <a:solidFill>
                  <a:srgbClr val="110101"/>
                </a:solidFill>
                <a:latin typeface="Montserrat Medium"/>
                <a:ea typeface="Montserrat Medium"/>
                <a:cs typeface="Montserrat Medium"/>
                <a:sym typeface="Montserrat Medium"/>
              </a:rPr>
              <a:t>the </a:t>
            </a:r>
            <a:r>
              <a:rPr lang="en-US" dirty="0" smtClean="0">
                <a:solidFill>
                  <a:srgbClr val="110101"/>
                </a:solidFill>
                <a:latin typeface="Montserrat Medium"/>
                <a:ea typeface="Montserrat Medium"/>
                <a:cs typeface="Montserrat Medium"/>
                <a:sym typeface="Montserrat Medium"/>
              </a:rPr>
              <a:t>Function</a:t>
            </a:r>
          </a:p>
          <a:p>
            <a:pPr lvl="0">
              <a:lnSpc>
                <a:spcPct val="115000"/>
              </a:lnSpc>
              <a:buClr>
                <a:srgbClr val="110101"/>
              </a:buClr>
            </a:pPr>
            <a:r>
              <a:rPr lang="en-US" dirty="0">
                <a:solidFill>
                  <a:srgbClr val="110101"/>
                </a:solidFill>
                <a:latin typeface="Montserrat Medium"/>
                <a:ea typeface="Montserrat Medium"/>
                <a:cs typeface="Montserrat Medium"/>
                <a:sym typeface="Montserrat Medium"/>
              </a:rPr>
              <a:t>Create Test </a:t>
            </a:r>
            <a:r>
              <a:rPr lang="en-US" dirty="0" smtClean="0">
                <a:solidFill>
                  <a:srgbClr val="110101"/>
                </a:solidFill>
                <a:latin typeface="Montserrat Medium"/>
                <a:ea typeface="Montserrat Medium"/>
                <a:cs typeface="Montserrat Medium"/>
                <a:sym typeface="Montserrat Medium"/>
              </a:rPr>
              <a:t>Cases</a:t>
            </a:r>
          </a:p>
          <a:p>
            <a:pPr lvl="0">
              <a:lnSpc>
                <a:spcPct val="115000"/>
              </a:lnSpc>
              <a:buClr>
                <a:srgbClr val="110101"/>
              </a:buClr>
            </a:pPr>
            <a:r>
              <a:rPr lang="en-US" dirty="0" smtClean="0">
                <a:solidFill>
                  <a:srgbClr val="110101"/>
                </a:solidFill>
                <a:latin typeface="Montserrat Medium"/>
                <a:ea typeface="Montserrat Medium"/>
                <a:cs typeface="Montserrat Medium"/>
                <a:sym typeface="Montserrat Medium"/>
              </a:rPr>
              <a:t>Assertions</a:t>
            </a:r>
          </a:p>
          <a:p>
            <a:pPr lvl="0">
              <a:lnSpc>
                <a:spcPct val="115000"/>
              </a:lnSpc>
              <a:buClr>
                <a:srgbClr val="110101"/>
              </a:buClr>
            </a:pPr>
            <a:r>
              <a:rPr lang="en-US" dirty="0">
                <a:solidFill>
                  <a:srgbClr val="110101"/>
                </a:solidFill>
                <a:latin typeface="Montserrat Medium"/>
                <a:ea typeface="Montserrat Medium"/>
                <a:cs typeface="Montserrat Medium"/>
                <a:sym typeface="Montserrat Medium"/>
              </a:rPr>
              <a:t>Run </a:t>
            </a:r>
            <a:r>
              <a:rPr lang="en-US" dirty="0" smtClean="0">
                <a:solidFill>
                  <a:srgbClr val="110101"/>
                </a:solidFill>
                <a:latin typeface="Montserrat Medium"/>
                <a:ea typeface="Montserrat Medium"/>
                <a:cs typeface="Montserrat Medium"/>
                <a:sym typeface="Montserrat Medium"/>
              </a:rPr>
              <a:t>Tests</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Output</a:t>
            </a:r>
            <a:r>
              <a:rPr lang="en-US" dirty="0" smtClean="0">
                <a:solidFill>
                  <a:srgbClr val="110101"/>
                </a:solidFill>
                <a:latin typeface="Montserrat Medium"/>
                <a:ea typeface="Montserrat Medium"/>
                <a:cs typeface="Montserrat Medium"/>
                <a:sym typeface="Montserrat Medium"/>
              </a:rPr>
              <a:t>:</a:t>
            </a:r>
          </a:p>
          <a:p>
            <a:pPr marL="152400" lvl="0" indent="0">
              <a:lnSpc>
                <a:spcPct val="115000"/>
              </a:lnSpc>
              <a:buClr>
                <a:srgbClr val="110101"/>
              </a:buClr>
              <a:buNone/>
            </a:pPr>
            <a:endParaRPr lang="en-US" dirty="0" smtClean="0">
              <a:solidFill>
                <a:srgbClr val="110101"/>
              </a:solidFill>
              <a:latin typeface="Montserrat Medium"/>
              <a:ea typeface="Montserrat Medium"/>
              <a:cs typeface="Montserrat Medium"/>
              <a:sym typeface="Montserrat Medium"/>
            </a:endParaRPr>
          </a:p>
        </p:txBody>
      </p:sp>
      <p:sp>
        <p:nvSpPr>
          <p:cNvPr id="1124" name="Google Shape;1124;p6"/>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25" name="Google Shape;1125;p6"/>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26" name="Google Shape;1126;p6"/>
          <p:cNvGrpSpPr/>
          <p:nvPr/>
        </p:nvGrpSpPr>
        <p:grpSpPr>
          <a:xfrm flipH="1">
            <a:off x="565692" y="4376694"/>
            <a:ext cx="1160803" cy="378074"/>
            <a:chOff x="7406117" y="275019"/>
            <a:chExt cx="1160803" cy="378074"/>
          </a:xfrm>
        </p:grpSpPr>
        <p:sp>
          <p:nvSpPr>
            <p:cNvPr id="1127" name="Google Shape;1127;p6"/>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6"/>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6"/>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 name="Picture 3"/>
          <p:cNvPicPr>
            <a:picLocks noChangeAspect="1"/>
          </p:cNvPicPr>
          <p:nvPr/>
        </p:nvPicPr>
        <p:blipFill>
          <a:blip r:embed="rId4"/>
          <a:stretch>
            <a:fillRect/>
          </a:stretch>
        </p:blipFill>
        <p:spPr>
          <a:xfrm>
            <a:off x="899574" y="407531"/>
            <a:ext cx="5925377" cy="3439005"/>
          </a:xfrm>
          <a:prstGeom prst="rect">
            <a:avLst/>
          </a:prstGeom>
        </p:spPr>
      </p:pic>
    </p:spTree>
    <p:extLst>
      <p:ext uri="{BB962C8B-B14F-4D97-AF65-F5344CB8AC3E}">
        <p14:creationId xmlns:p14="http://schemas.microsoft.com/office/powerpoint/2010/main" val="31349360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7-rt.googleusercontent.com/slidesz/AGV_vUdd6K35GV49sUC255Xu5edu8chH50T3Lo1nPkM6n9u1tCn8UFl6JuggiLH6jcxxL3bwXMcq5M7igAZ8_JCT_TCXem33IkJT1gw-AOHn45_s1AT0CrxI8lBeCC5uMw5icI5VJucz7894Jiqtg-3xuA=s2048?key=e1a_6a9uKwUiyxlDy5vzZVS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8459" y="378432"/>
            <a:ext cx="1699991" cy="49830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Table 7"/>
          <p:cNvGraphicFramePr>
            <a:graphicFrameLocks noGrp="1"/>
          </p:cNvGraphicFramePr>
          <p:nvPr>
            <p:extLst>
              <p:ext uri="{D42A27DB-BD31-4B8C-83A1-F6EECF244321}">
                <p14:modId xmlns:p14="http://schemas.microsoft.com/office/powerpoint/2010/main" val="2885891114"/>
              </p:ext>
            </p:extLst>
          </p:nvPr>
        </p:nvGraphicFramePr>
        <p:xfrm>
          <a:off x="1421259" y="1649359"/>
          <a:ext cx="6096000" cy="1063019"/>
        </p:xfrm>
        <a:graphic>
          <a:graphicData uri="http://schemas.openxmlformats.org/drawingml/2006/table">
            <a:tbl>
              <a:tblPr firstRow="1" bandRow="1">
                <a:tableStyleId>{5C22544A-7EE6-4342-B048-85BDC9FD1C3A}</a:tableStyleId>
              </a:tblPr>
              <a:tblGrid>
                <a:gridCol w="6096000"/>
              </a:tblGrid>
              <a:tr h="1063019">
                <a:tc>
                  <a:txBody>
                    <a:bodyPr/>
                    <a:lstStyle/>
                    <a:p>
                      <a:pPr algn="ctr">
                        <a:lnSpc>
                          <a:spcPct val="150000"/>
                        </a:lnSpc>
                      </a:pPr>
                      <a:r>
                        <a:rPr lang="en-US" sz="4000" b="1" dirty="0" smtClean="0">
                          <a:solidFill>
                            <a:schemeClr val="tx1"/>
                          </a:solidFill>
                          <a:latin typeface="Montserrat ExtraBold" panose="020B0604020202020204" charset="0"/>
                        </a:rPr>
                        <a:t>Time for case study!</a:t>
                      </a:r>
                      <a:endParaRPr lang="en-US" sz="4000" dirty="0">
                        <a:solidFill>
                          <a:schemeClr val="tx1"/>
                        </a:solidFill>
                        <a:latin typeface="Montserrat ExtraBold" panose="020B0604020202020204" charset="0"/>
                      </a:endParaRPr>
                    </a:p>
                  </a:txBody>
                  <a:tcPr/>
                </a:tc>
              </a:tr>
            </a:tbl>
          </a:graphicData>
        </a:graphic>
      </p:graphicFrame>
    </p:spTree>
    <p:extLst>
      <p:ext uri="{BB962C8B-B14F-4D97-AF65-F5344CB8AC3E}">
        <p14:creationId xmlns:p14="http://schemas.microsoft.com/office/powerpoint/2010/main" val="13900746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a:t>
            </a:r>
            <a:endParaRPr lang="en-US" dirty="0"/>
          </a:p>
        </p:txBody>
      </p:sp>
      <p:sp>
        <p:nvSpPr>
          <p:cNvPr id="5" name="Subtitle 4"/>
          <p:cNvSpPr>
            <a:spLocks noGrp="1"/>
          </p:cNvSpPr>
          <p:nvPr>
            <p:ph type="subTitle" idx="1"/>
          </p:nvPr>
        </p:nvSpPr>
        <p:spPr>
          <a:xfrm>
            <a:off x="719999" y="1597561"/>
            <a:ext cx="6266427" cy="1729200"/>
          </a:xfrm>
        </p:spPr>
        <p:txBody>
          <a:bodyPr/>
          <a:lstStyle/>
          <a:p>
            <a:r>
              <a:rPr lang="en-US" dirty="0">
                <a:solidFill>
                  <a:srgbClr val="000000"/>
                </a:solidFill>
                <a:latin typeface="Montserrat ExtraBold" panose="020B0604020202020204" charset="0"/>
              </a:rPr>
              <a:t>Complete the post-class assessment</a:t>
            </a:r>
          </a:p>
          <a:p>
            <a:r>
              <a:rPr lang="en-US" dirty="0">
                <a:solidFill>
                  <a:srgbClr val="000000"/>
                </a:solidFill>
                <a:latin typeface="Montserrat ExtraBold" panose="020B0604020202020204" charset="0"/>
              </a:rPr>
              <a:t>Complete assignments (if any)</a:t>
            </a:r>
          </a:p>
          <a:p>
            <a:r>
              <a:rPr lang="en-US" dirty="0">
                <a:solidFill>
                  <a:srgbClr val="000000"/>
                </a:solidFill>
                <a:latin typeface="Montserrat ExtraBold" panose="020B0604020202020204" charset="0"/>
              </a:rPr>
              <a:t>Practice the concepts and techniques taught in this session</a:t>
            </a:r>
          </a:p>
          <a:p>
            <a:r>
              <a:rPr lang="en-US" dirty="0">
                <a:solidFill>
                  <a:srgbClr val="000000"/>
                </a:solidFill>
                <a:latin typeface="Montserrat ExtraBold" panose="020B0604020202020204" charset="0"/>
              </a:rPr>
              <a:t>Review your lecture notes</a:t>
            </a:r>
          </a:p>
          <a:p>
            <a:r>
              <a:rPr lang="en-US" dirty="0">
                <a:solidFill>
                  <a:srgbClr val="000000"/>
                </a:solidFill>
                <a:latin typeface="Montserrat ExtraBold" panose="020B0604020202020204" charset="0"/>
              </a:rPr>
              <a:t>Note down questions and queries regarding this session and consult the teaching assistants</a:t>
            </a:r>
          </a:p>
        </p:txBody>
      </p:sp>
      <p:cxnSp>
        <p:nvCxnSpPr>
          <p:cNvPr id="7" name="Google Shape;1162;g3222c4a5cb6_0_32"/>
          <p:cNvCxnSpPr/>
          <p:nvPr/>
        </p:nvCxnSpPr>
        <p:spPr>
          <a:xfrm>
            <a:off x="849761" y="1066131"/>
            <a:ext cx="2638500" cy="0"/>
          </a:xfrm>
          <a:prstGeom prst="straightConnector1">
            <a:avLst/>
          </a:prstGeom>
          <a:noFill/>
          <a:ln w="19050" cap="flat" cmpd="sng">
            <a:solidFill>
              <a:schemeClr val="dk1"/>
            </a:solidFill>
            <a:prstDash val="solid"/>
            <a:round/>
            <a:headEnd type="none" w="sm" len="sm"/>
            <a:tailEnd type="none" w="sm" len="sm"/>
          </a:ln>
        </p:spPr>
      </p:cxnSp>
    </p:spTree>
    <p:extLst>
      <p:ext uri="{BB962C8B-B14F-4D97-AF65-F5344CB8AC3E}">
        <p14:creationId xmlns:p14="http://schemas.microsoft.com/office/powerpoint/2010/main" val="23012457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4" name="Google Shape;1204;p7"/>
          <p:cNvSpPr txBox="1">
            <a:spLocks noGrp="1"/>
          </p:cNvSpPr>
          <p:nvPr>
            <p:ph type="ctrTitle"/>
          </p:nvPr>
        </p:nvSpPr>
        <p:spPr>
          <a:xfrm>
            <a:off x="2125800" y="2213825"/>
            <a:ext cx="4892400" cy="12030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8500"/>
              <a:buNone/>
            </a:pPr>
            <a:r>
              <a:rPr lang="en"/>
              <a:t>Thanks</a:t>
            </a:r>
            <a:r>
              <a:rPr lang="en">
                <a:solidFill>
                  <a:schemeClr val="dk2"/>
                </a:solidFill>
              </a:rPr>
              <a:t>!</a:t>
            </a:r>
            <a:endParaRPr>
              <a:solidFill>
                <a:schemeClr val="dk2"/>
              </a:solidFill>
            </a:endParaRPr>
          </a:p>
        </p:txBody>
      </p:sp>
      <p:grpSp>
        <p:nvGrpSpPr>
          <p:cNvPr id="1205" name="Google Shape;1205;p7"/>
          <p:cNvGrpSpPr/>
          <p:nvPr/>
        </p:nvGrpSpPr>
        <p:grpSpPr>
          <a:xfrm>
            <a:off x="7682392" y="669706"/>
            <a:ext cx="741576" cy="321909"/>
            <a:chOff x="7612992" y="1041181"/>
            <a:chExt cx="741576" cy="321909"/>
          </a:xfrm>
        </p:grpSpPr>
        <p:sp>
          <p:nvSpPr>
            <p:cNvPr id="1206" name="Google Shape;1206;p7"/>
            <p:cNvSpPr/>
            <p:nvPr/>
          </p:nvSpPr>
          <p:spPr>
            <a:xfrm>
              <a:off x="7612992" y="1103471"/>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p7"/>
            <p:cNvSpPr/>
            <p:nvPr/>
          </p:nvSpPr>
          <p:spPr>
            <a:xfrm>
              <a:off x="8236209" y="1248802"/>
              <a:ext cx="118359" cy="114288"/>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7"/>
            <p:cNvSpPr/>
            <p:nvPr/>
          </p:nvSpPr>
          <p:spPr>
            <a:xfrm>
              <a:off x="7953176" y="1041181"/>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09" name="Google Shape;1209;p7"/>
          <p:cNvGrpSpPr/>
          <p:nvPr/>
        </p:nvGrpSpPr>
        <p:grpSpPr>
          <a:xfrm flipH="1">
            <a:off x="305567" y="4611044"/>
            <a:ext cx="1160803" cy="149474"/>
            <a:chOff x="7406117" y="503619"/>
            <a:chExt cx="1160803" cy="149474"/>
          </a:xfrm>
        </p:grpSpPr>
        <p:sp>
          <p:nvSpPr>
            <p:cNvPr id="1210" name="Google Shape;1210;p7"/>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1" name="Google Shape;1211;p7"/>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2" name="Google Shape;1212;p7"/>
            <p:cNvSpPr/>
            <p:nvPr/>
          </p:nvSpPr>
          <p:spPr>
            <a:xfrm>
              <a:off x="7946326" y="5036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213" name="Google Shape;1213;p7"/>
          <p:cNvPicPr preferRelativeResize="0"/>
          <p:nvPr/>
        </p:nvPicPr>
        <p:blipFill rotWithShape="1">
          <a:blip r:embed="rId3">
            <a:alphaModFix/>
          </a:blip>
          <a:srcRect/>
          <a:stretch/>
        </p:blipFill>
        <p:spPr>
          <a:xfrm>
            <a:off x="3583650" y="1198218"/>
            <a:ext cx="1644036" cy="48398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80"/>
        <p:cNvGrpSpPr/>
        <p:nvPr/>
      </p:nvGrpSpPr>
      <p:grpSpPr>
        <a:xfrm>
          <a:off x="0" y="0"/>
          <a:ext cx="0" cy="0"/>
          <a:chOff x="0" y="0"/>
          <a:chExt cx="0" cy="0"/>
        </a:xfrm>
      </p:grpSpPr>
      <p:sp>
        <p:nvSpPr>
          <p:cNvPr id="1081" name="Google Shape;1081;p1"/>
          <p:cNvSpPr txBox="1">
            <a:spLocks noGrp="1"/>
          </p:cNvSpPr>
          <p:nvPr>
            <p:ph type="ctrTitle"/>
          </p:nvPr>
        </p:nvSpPr>
        <p:spPr>
          <a:xfrm>
            <a:off x="565800" y="-3084050"/>
            <a:ext cx="5942004" cy="8777668"/>
          </a:xfrm>
          <a:prstGeom prst="rect">
            <a:avLst/>
          </a:prstGeom>
          <a:noFill/>
          <a:ln>
            <a:noFill/>
          </a:ln>
        </p:spPr>
        <p:txBody>
          <a:bodyPr spcFirstLastPara="1" wrap="square" lIns="91425" tIns="91425" rIns="91425" bIns="91425" anchor="b" anchorCtr="0">
            <a:noAutofit/>
          </a:bodyPr>
          <a:lstStyle/>
          <a:p>
            <a:pPr lvl="0">
              <a:buSzPts val="3000"/>
            </a:pPr>
            <a:r>
              <a:rPr lang="en-US" sz="4000" b="0" dirty="0">
                <a:solidFill>
                  <a:srgbClr val="1A3085"/>
                </a:solidFill>
                <a:latin typeface="Montserrat ExtraBold" panose="020B0604020202020204" charset="0"/>
              </a:rPr>
              <a:t>Explain why testing is essential for software quality and </a:t>
            </a:r>
            <a:r>
              <a:rPr lang="en-US" sz="4000" b="0" dirty="0" smtClean="0">
                <a:solidFill>
                  <a:srgbClr val="1A3085"/>
                </a:solidFill>
                <a:latin typeface="Montserrat ExtraBold" panose="020B0604020202020204" charset="0"/>
              </a:rPr>
              <a:t>stability</a:t>
            </a: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endParaRPr lang="en-US" sz="4000" b="0" dirty="0">
              <a:solidFill>
                <a:srgbClr val="1A3085"/>
              </a:solidFill>
              <a:latin typeface="Montserrat ExtraBold" panose="020B0604020202020204" charset="0"/>
            </a:endParaRPr>
          </a:p>
        </p:txBody>
      </p:sp>
      <p:grpSp>
        <p:nvGrpSpPr>
          <p:cNvPr id="1082" name="Google Shape;1082;p1"/>
          <p:cNvGrpSpPr/>
          <p:nvPr/>
        </p:nvGrpSpPr>
        <p:grpSpPr>
          <a:xfrm>
            <a:off x="2908600" y="431102"/>
            <a:ext cx="2836661" cy="381111"/>
            <a:chOff x="2908600" y="431102"/>
            <a:chExt cx="2836661" cy="381111"/>
          </a:xfrm>
        </p:grpSpPr>
        <p:sp>
          <p:nvSpPr>
            <p:cNvPr id="1083" name="Google Shape;1083;p1"/>
            <p:cNvSpPr/>
            <p:nvPr/>
          </p:nvSpPr>
          <p:spPr>
            <a:xfrm>
              <a:off x="4239825" y="431102"/>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4" name="Google Shape;1084;p1"/>
            <p:cNvSpPr/>
            <p:nvPr/>
          </p:nvSpPr>
          <p:spPr>
            <a:xfrm>
              <a:off x="2908600" y="747113"/>
              <a:ext cx="65100" cy="65100"/>
            </a:xfrm>
            <a:prstGeom prst="ellipse">
              <a:avLst/>
            </a:prstGeom>
            <a:solidFill>
              <a:srgbClr val="95D8F7"/>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
        <p:nvSpPr>
          <p:cNvPr id="1086" name="Google Shape;1086;p1"/>
          <p:cNvSpPr/>
          <p:nvPr/>
        </p:nvSpPr>
        <p:spPr>
          <a:xfrm>
            <a:off x="0" y="-15300"/>
            <a:ext cx="565800" cy="5174100"/>
          </a:xfrm>
          <a:prstGeom prst="rect">
            <a:avLst/>
          </a:prstGeom>
          <a:solidFill>
            <a:srgbClr val="1A308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087" name="Google Shape;1087;p1"/>
          <p:cNvPicPr preferRelativeResize="0"/>
          <p:nvPr/>
        </p:nvPicPr>
        <p:blipFill rotWithShape="1">
          <a:blip r:embed="rId3">
            <a:alphaModFix/>
          </a:blip>
          <a:srcRect/>
          <a:stretch/>
        </p:blipFill>
        <p:spPr>
          <a:xfrm>
            <a:off x="5899669" y="1304784"/>
            <a:ext cx="3244325" cy="3790290"/>
          </a:xfrm>
          <a:prstGeom prst="rect">
            <a:avLst/>
          </a:prstGeom>
          <a:noFill/>
          <a:ln>
            <a:noFill/>
          </a:ln>
        </p:spPr>
      </p:pic>
      <p:sp>
        <p:nvSpPr>
          <p:cNvPr id="1088" name="Google Shape;1088;p1"/>
          <p:cNvSpPr txBox="1"/>
          <p:nvPr/>
        </p:nvSpPr>
        <p:spPr>
          <a:xfrm>
            <a:off x="2486700" y="1091900"/>
            <a:ext cx="36555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chemeClr val="dk1"/>
                </a:solidFill>
                <a:latin typeface="Cabin"/>
                <a:ea typeface="Cabin"/>
                <a:cs typeface="Cabin"/>
                <a:sym typeface="Cabin"/>
              </a:rPr>
              <a:t>|  DevOps and Cloud Computing</a:t>
            </a:r>
            <a:endParaRPr sz="1900" b="1" i="0" u="none" strike="noStrike" cap="none">
              <a:solidFill>
                <a:schemeClr val="dk1"/>
              </a:solidFill>
              <a:latin typeface="Cabin"/>
              <a:ea typeface="Cabin"/>
              <a:cs typeface="Cabin"/>
              <a:sym typeface="Cabin"/>
            </a:endParaRPr>
          </a:p>
        </p:txBody>
      </p:sp>
      <p:pic>
        <p:nvPicPr>
          <p:cNvPr id="1089" name="Google Shape;1089;p1"/>
          <p:cNvPicPr preferRelativeResize="0"/>
          <p:nvPr/>
        </p:nvPicPr>
        <p:blipFill rotWithShape="1">
          <a:blip r:embed="rId4">
            <a:alphaModFix/>
          </a:blip>
          <a:srcRect/>
          <a:stretch/>
        </p:blipFill>
        <p:spPr>
          <a:xfrm>
            <a:off x="1095056" y="1146937"/>
            <a:ext cx="1333701" cy="364950"/>
          </a:xfrm>
          <a:prstGeom prst="rect">
            <a:avLst/>
          </a:prstGeom>
          <a:noFill/>
          <a:ln>
            <a:noFill/>
          </a:ln>
        </p:spPr>
      </p:pic>
    </p:spTree>
    <p:extLst>
      <p:ext uri="{BB962C8B-B14F-4D97-AF65-F5344CB8AC3E}">
        <p14:creationId xmlns:p14="http://schemas.microsoft.com/office/powerpoint/2010/main" val="385624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6"/>
        <p:cNvGrpSpPr/>
        <p:nvPr/>
      </p:nvGrpSpPr>
      <p:grpSpPr>
        <a:xfrm>
          <a:off x="0" y="0"/>
          <a:ext cx="0" cy="0"/>
          <a:chOff x="0" y="0"/>
          <a:chExt cx="0" cy="0"/>
        </a:xfrm>
      </p:grpSpPr>
      <p:sp>
        <p:nvSpPr>
          <p:cNvPr id="1107" name="Google Shape;1107;p5"/>
          <p:cNvSpPr txBox="1">
            <a:spLocks noGrp="1"/>
          </p:cNvSpPr>
          <p:nvPr>
            <p:ph type="title"/>
          </p:nvPr>
        </p:nvSpPr>
        <p:spPr>
          <a:xfrm>
            <a:off x="392222" y="122201"/>
            <a:ext cx="6854883"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sz="2500" b="1" dirty="0" smtClean="0">
                <a:latin typeface="Work Sans"/>
                <a:ea typeface="Work Sans"/>
                <a:cs typeface="Work Sans"/>
                <a:sym typeface="Work Sans"/>
              </a:rPr>
              <a:t>Testing</a:t>
            </a:r>
            <a:endParaRPr sz="2500" b="1" dirty="0">
              <a:latin typeface="Work Sans"/>
              <a:ea typeface="Work Sans"/>
              <a:cs typeface="Work Sans"/>
              <a:sym typeface="Work Sans"/>
            </a:endParaRPr>
          </a:p>
        </p:txBody>
      </p:sp>
      <p:sp>
        <p:nvSpPr>
          <p:cNvPr id="1108" name="Google Shape;1108;p5"/>
          <p:cNvSpPr txBox="1">
            <a:spLocks noGrp="1"/>
          </p:cNvSpPr>
          <p:nvPr>
            <p:ph type="body" idx="1"/>
          </p:nvPr>
        </p:nvSpPr>
        <p:spPr>
          <a:xfrm>
            <a:off x="0" y="985754"/>
            <a:ext cx="8211900" cy="4051771"/>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91919"/>
              </a:buClr>
              <a:buNone/>
            </a:pPr>
            <a:r>
              <a:rPr lang="en-US" dirty="0">
                <a:solidFill>
                  <a:srgbClr val="191919"/>
                </a:solidFill>
                <a:latin typeface="Montserrat Medium"/>
                <a:ea typeface="Montserrat Medium"/>
                <a:cs typeface="Montserrat Medium"/>
                <a:sym typeface="Montserrat Medium"/>
              </a:rPr>
              <a:t>Software testing is essential for ensuring software quality and stability because it identifies defects, enhances performance, and ensures compliance with requirements before a product reaches end users. Key reasons include</a:t>
            </a:r>
            <a:r>
              <a:rPr lang="en-US" dirty="0" smtClean="0">
                <a:solidFill>
                  <a:srgbClr val="191919"/>
                </a:solidFill>
                <a:latin typeface="Montserrat Medium"/>
                <a:ea typeface="Montserrat Medium"/>
                <a:cs typeface="Montserrat Medium"/>
                <a:sym typeface="Montserrat Medium"/>
              </a:rPr>
              <a:t>:</a:t>
            </a:r>
          </a:p>
          <a:p>
            <a:pPr marL="152400" lvl="0" indent="0">
              <a:lnSpc>
                <a:spcPct val="115000"/>
              </a:lnSpc>
              <a:buClr>
                <a:srgbClr val="191919"/>
              </a:buClr>
              <a:buNone/>
            </a:pPr>
            <a:endParaRPr lang="en-US" dirty="0">
              <a:solidFill>
                <a:srgbClr val="191919"/>
              </a:solidFill>
              <a:latin typeface="Montserrat Medium"/>
              <a:ea typeface="Montserrat Medium"/>
              <a:cs typeface="Montserrat Medium"/>
              <a:sym typeface="Montserrat Medium"/>
            </a:endParaRPr>
          </a:p>
          <a:p>
            <a:pPr marL="438150" lvl="0" indent="-285750">
              <a:lnSpc>
                <a:spcPct val="115000"/>
              </a:lnSpc>
              <a:buClr>
                <a:srgbClr val="191919"/>
              </a:buClr>
              <a:buFont typeface="Arial" panose="020B0604020202020204" pitchFamily="34" charset="0"/>
              <a:buChar char="•"/>
            </a:pPr>
            <a:r>
              <a:rPr lang="en-US" dirty="0">
                <a:solidFill>
                  <a:srgbClr val="191919"/>
                </a:solidFill>
                <a:latin typeface="Montserrat Medium"/>
                <a:ea typeface="Montserrat Medium"/>
                <a:cs typeface="Montserrat Medium"/>
                <a:sym typeface="Montserrat Medium"/>
              </a:rPr>
              <a:t>Defect Identification and Risk </a:t>
            </a:r>
            <a:r>
              <a:rPr lang="en-US" dirty="0" smtClean="0">
                <a:solidFill>
                  <a:srgbClr val="191919"/>
                </a:solidFill>
                <a:latin typeface="Montserrat Medium"/>
                <a:ea typeface="Montserrat Medium"/>
                <a:cs typeface="Montserrat Medium"/>
                <a:sym typeface="Montserrat Medium"/>
              </a:rPr>
              <a:t>Mitigation</a:t>
            </a:r>
          </a:p>
          <a:p>
            <a:pPr marL="438150" lvl="0" indent="-285750">
              <a:lnSpc>
                <a:spcPct val="115000"/>
              </a:lnSpc>
              <a:buClr>
                <a:srgbClr val="191919"/>
              </a:buClr>
              <a:buFont typeface="Arial" panose="020B0604020202020204" pitchFamily="34" charset="0"/>
              <a:buChar char="•"/>
            </a:pPr>
            <a:r>
              <a:rPr lang="en-US" dirty="0">
                <a:solidFill>
                  <a:srgbClr val="191919"/>
                </a:solidFill>
                <a:latin typeface="Montserrat Medium"/>
                <a:ea typeface="Montserrat Medium"/>
                <a:cs typeface="Montserrat Medium"/>
                <a:sym typeface="Montserrat Medium"/>
              </a:rPr>
              <a:t>Improved Quality and </a:t>
            </a:r>
            <a:r>
              <a:rPr lang="en-US" dirty="0" smtClean="0">
                <a:solidFill>
                  <a:srgbClr val="191919"/>
                </a:solidFill>
                <a:latin typeface="Montserrat Medium"/>
                <a:ea typeface="Montserrat Medium"/>
                <a:cs typeface="Montserrat Medium"/>
                <a:sym typeface="Montserrat Medium"/>
              </a:rPr>
              <a:t>Reliability</a:t>
            </a:r>
          </a:p>
          <a:p>
            <a:pPr marL="438150" lvl="0" indent="-285750">
              <a:lnSpc>
                <a:spcPct val="115000"/>
              </a:lnSpc>
              <a:buClr>
                <a:srgbClr val="191919"/>
              </a:buClr>
              <a:buFont typeface="Arial" panose="020B0604020202020204" pitchFamily="34" charset="0"/>
              <a:buChar char="•"/>
            </a:pPr>
            <a:r>
              <a:rPr lang="en-US" dirty="0">
                <a:solidFill>
                  <a:srgbClr val="191919"/>
                </a:solidFill>
                <a:latin typeface="Montserrat Medium"/>
                <a:ea typeface="Montserrat Medium"/>
                <a:cs typeface="Montserrat Medium"/>
                <a:sym typeface="Montserrat Medium"/>
              </a:rPr>
              <a:t>Customer </a:t>
            </a:r>
            <a:r>
              <a:rPr lang="en-US" dirty="0" smtClean="0">
                <a:solidFill>
                  <a:srgbClr val="191919"/>
                </a:solidFill>
                <a:latin typeface="Montserrat Medium"/>
                <a:ea typeface="Montserrat Medium"/>
                <a:cs typeface="Montserrat Medium"/>
                <a:sym typeface="Montserrat Medium"/>
              </a:rPr>
              <a:t>Satisfaction</a:t>
            </a:r>
          </a:p>
          <a:p>
            <a:pPr marL="438150" lvl="0" indent="-285750">
              <a:lnSpc>
                <a:spcPct val="115000"/>
              </a:lnSpc>
              <a:buClr>
                <a:srgbClr val="191919"/>
              </a:buClr>
              <a:buFont typeface="Arial" panose="020B0604020202020204" pitchFamily="34" charset="0"/>
              <a:buChar char="•"/>
            </a:pPr>
            <a:r>
              <a:rPr lang="en-US" dirty="0">
                <a:solidFill>
                  <a:srgbClr val="191919"/>
                </a:solidFill>
                <a:latin typeface="Montserrat Medium"/>
                <a:ea typeface="Montserrat Medium"/>
                <a:cs typeface="Montserrat Medium"/>
                <a:sym typeface="Montserrat Medium"/>
              </a:rPr>
              <a:t>Cost </a:t>
            </a:r>
            <a:r>
              <a:rPr lang="en-US" dirty="0" smtClean="0">
                <a:solidFill>
                  <a:srgbClr val="191919"/>
                </a:solidFill>
                <a:latin typeface="Montserrat Medium"/>
                <a:ea typeface="Montserrat Medium"/>
                <a:cs typeface="Montserrat Medium"/>
                <a:sym typeface="Montserrat Medium"/>
              </a:rPr>
              <a:t>Savings</a:t>
            </a:r>
          </a:p>
          <a:p>
            <a:pPr marL="438150" lvl="0" indent="-285750">
              <a:lnSpc>
                <a:spcPct val="115000"/>
              </a:lnSpc>
              <a:buClr>
                <a:srgbClr val="191919"/>
              </a:buClr>
              <a:buFont typeface="Arial" panose="020B0604020202020204" pitchFamily="34" charset="0"/>
              <a:buChar char="•"/>
            </a:pPr>
            <a:r>
              <a:rPr lang="en-US" dirty="0">
                <a:solidFill>
                  <a:srgbClr val="191919"/>
                </a:solidFill>
                <a:latin typeface="Montserrat Medium"/>
                <a:ea typeface="Montserrat Medium"/>
                <a:cs typeface="Montserrat Medium"/>
                <a:sym typeface="Montserrat Medium"/>
              </a:rPr>
              <a:t>Security Assurance</a:t>
            </a:r>
            <a:endParaRPr lang="en-US" dirty="0">
              <a:solidFill>
                <a:srgbClr val="191919"/>
              </a:solidFill>
              <a:latin typeface="Montserrat Medium"/>
              <a:ea typeface="Montserrat Medium"/>
              <a:cs typeface="Montserrat Medium"/>
              <a:sym typeface="Montserrat Medium"/>
            </a:endParaRPr>
          </a:p>
          <a:p>
            <a:pPr marL="152400" lvl="0" indent="0">
              <a:lnSpc>
                <a:spcPct val="115000"/>
              </a:lnSpc>
              <a:buClr>
                <a:srgbClr val="191919"/>
              </a:buClr>
              <a:buNone/>
            </a:pPr>
            <a:endParaRPr dirty="0">
              <a:solidFill>
                <a:srgbClr val="191919"/>
              </a:solidFill>
              <a:latin typeface="Montserrat Medium"/>
              <a:ea typeface="Montserrat Medium"/>
              <a:cs typeface="Montserrat Medium"/>
              <a:sym typeface="Montserrat Medium"/>
            </a:endParaRPr>
          </a:p>
        </p:txBody>
      </p:sp>
      <p:cxnSp>
        <p:nvCxnSpPr>
          <p:cNvPr id="1109" name="Google Shape;1109;p5"/>
          <p:cNvCxnSpPr/>
          <p:nvPr/>
        </p:nvCxnSpPr>
        <p:spPr>
          <a:xfrm>
            <a:off x="484789" y="708865"/>
            <a:ext cx="2638500" cy="0"/>
          </a:xfrm>
          <a:prstGeom prst="straightConnector1">
            <a:avLst/>
          </a:prstGeom>
          <a:noFill/>
          <a:ln w="19050" cap="flat" cmpd="sng">
            <a:solidFill>
              <a:schemeClr val="dk1"/>
            </a:solidFill>
            <a:prstDash val="solid"/>
            <a:round/>
            <a:headEnd type="none" w="sm" len="sm"/>
            <a:tailEnd type="none" w="sm" len="sm"/>
          </a:ln>
        </p:spPr>
      </p:cxnSp>
      <p:sp>
        <p:nvSpPr>
          <p:cNvPr id="1110" name="Google Shape;1110;p5"/>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11" name="Google Shape;1111;p5"/>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13" name="Google Shape;1113;p5"/>
          <p:cNvGrpSpPr/>
          <p:nvPr/>
        </p:nvGrpSpPr>
        <p:grpSpPr>
          <a:xfrm flipH="1">
            <a:off x="118218" y="4503905"/>
            <a:ext cx="893457" cy="346963"/>
            <a:chOff x="7406117" y="275019"/>
            <a:chExt cx="1160803" cy="378074"/>
          </a:xfrm>
        </p:grpSpPr>
        <p:sp>
          <p:nvSpPr>
            <p:cNvPr id="1114" name="Google Shape;1114;p5"/>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5"/>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5"/>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6"/>
        <p:cNvGrpSpPr/>
        <p:nvPr/>
      </p:nvGrpSpPr>
      <p:grpSpPr>
        <a:xfrm>
          <a:off x="0" y="0"/>
          <a:ext cx="0" cy="0"/>
          <a:chOff x="0" y="0"/>
          <a:chExt cx="0" cy="0"/>
        </a:xfrm>
      </p:grpSpPr>
      <p:sp>
        <p:nvSpPr>
          <p:cNvPr id="1107" name="Google Shape;1107;p5"/>
          <p:cNvSpPr txBox="1">
            <a:spLocks noGrp="1"/>
          </p:cNvSpPr>
          <p:nvPr>
            <p:ph type="title"/>
          </p:nvPr>
        </p:nvSpPr>
        <p:spPr>
          <a:xfrm>
            <a:off x="392223" y="122201"/>
            <a:ext cx="59877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sz="2500" b="1" dirty="0" smtClean="0">
                <a:latin typeface="Work Sans"/>
                <a:ea typeface="Work Sans"/>
                <a:cs typeface="Work Sans"/>
                <a:sym typeface="Work Sans"/>
              </a:rPr>
              <a:t>Pop Quiz</a:t>
            </a:r>
            <a:endParaRPr sz="2500" b="1" dirty="0">
              <a:latin typeface="Work Sans"/>
              <a:ea typeface="Work Sans"/>
              <a:cs typeface="Work Sans"/>
              <a:sym typeface="Work Sans"/>
            </a:endParaRPr>
          </a:p>
        </p:txBody>
      </p:sp>
      <p:sp>
        <p:nvSpPr>
          <p:cNvPr id="1108" name="Google Shape;1108;p5"/>
          <p:cNvSpPr txBox="1">
            <a:spLocks noGrp="1"/>
          </p:cNvSpPr>
          <p:nvPr>
            <p:ph type="body" idx="1"/>
          </p:nvPr>
        </p:nvSpPr>
        <p:spPr>
          <a:xfrm>
            <a:off x="392223" y="1175073"/>
            <a:ext cx="8211900" cy="2868300"/>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91919"/>
              </a:buClr>
              <a:buNone/>
            </a:pPr>
            <a:r>
              <a:rPr lang="en-US" dirty="0">
                <a:solidFill>
                  <a:srgbClr val="191919"/>
                </a:solidFill>
                <a:latin typeface="Montserrat Medium"/>
                <a:ea typeface="Montserrat Medium"/>
                <a:cs typeface="Montserrat Medium"/>
                <a:sym typeface="Montserrat Medium"/>
              </a:rPr>
              <a:t>Q. </a:t>
            </a:r>
            <a:r>
              <a:rPr lang="en-US" dirty="0">
                <a:solidFill>
                  <a:srgbClr val="191919"/>
                </a:solidFill>
                <a:latin typeface="Montserrat Medium"/>
                <a:ea typeface="Montserrat Medium"/>
                <a:cs typeface="Montserrat Medium"/>
                <a:sym typeface="Montserrat Medium"/>
              </a:rPr>
              <a:t>What is the primary purpose of software testing?</a:t>
            </a:r>
            <a:endParaRPr lang="en-US" dirty="0" smtClean="0">
              <a:solidFill>
                <a:srgbClr val="191919"/>
              </a:solidFill>
              <a:latin typeface="Montserrat Medium"/>
              <a:ea typeface="Montserrat Medium"/>
              <a:cs typeface="Montserrat Medium"/>
              <a:sym typeface="Montserrat Medium"/>
            </a:endParaRPr>
          </a:p>
          <a:p>
            <a:pPr marL="152400" lvl="0" indent="0">
              <a:lnSpc>
                <a:spcPct val="115000"/>
              </a:lnSpc>
              <a:buClr>
                <a:srgbClr val="191919"/>
              </a:buClr>
              <a:buNone/>
            </a:pPr>
            <a:r>
              <a:rPr lang="en-US" dirty="0" smtClean="0">
                <a:solidFill>
                  <a:srgbClr val="191919"/>
                </a:solidFill>
                <a:latin typeface="Montserrat Medium"/>
                <a:ea typeface="Montserrat Medium"/>
                <a:cs typeface="Montserrat Medium"/>
                <a:sym typeface="Montserrat Medium"/>
              </a:rPr>
              <a:t>                                                                              A</a:t>
            </a:r>
          </a:p>
          <a:p>
            <a:pPr marL="152400" lvl="0" indent="0">
              <a:lnSpc>
                <a:spcPct val="115000"/>
              </a:lnSpc>
              <a:buClr>
                <a:srgbClr val="191919"/>
              </a:buClr>
              <a:buNone/>
            </a:pPr>
            <a:endParaRPr lang="en-US" dirty="0">
              <a:solidFill>
                <a:srgbClr val="191919"/>
              </a:solidFill>
              <a:latin typeface="Montserrat Medium"/>
              <a:ea typeface="Montserrat Medium"/>
              <a:cs typeface="Montserrat Medium"/>
              <a:sym typeface="Montserrat Medium"/>
            </a:endParaRPr>
          </a:p>
          <a:p>
            <a:pPr marL="152400" lvl="0" indent="0">
              <a:lnSpc>
                <a:spcPct val="115000"/>
              </a:lnSpc>
              <a:buClr>
                <a:srgbClr val="191919"/>
              </a:buClr>
              <a:buNone/>
            </a:pPr>
            <a:endParaRPr lang="en-US" dirty="0" smtClean="0">
              <a:solidFill>
                <a:srgbClr val="191919"/>
              </a:solidFill>
              <a:latin typeface="Montserrat Medium"/>
              <a:ea typeface="Montserrat Medium"/>
              <a:cs typeface="Montserrat Medium"/>
              <a:sym typeface="Montserrat Medium"/>
            </a:endParaRPr>
          </a:p>
          <a:p>
            <a:pPr marL="152400" lvl="0" indent="0">
              <a:lnSpc>
                <a:spcPct val="115000"/>
              </a:lnSpc>
              <a:buClr>
                <a:srgbClr val="191919"/>
              </a:buClr>
              <a:buNone/>
            </a:pPr>
            <a:r>
              <a:rPr lang="en-US" dirty="0" smtClean="0">
                <a:solidFill>
                  <a:srgbClr val="191919"/>
                </a:solidFill>
                <a:latin typeface="Montserrat Medium"/>
                <a:ea typeface="Montserrat Medium"/>
                <a:cs typeface="Montserrat Medium"/>
                <a:sym typeface="Montserrat Medium"/>
              </a:rPr>
              <a:t>                                                                            </a:t>
            </a:r>
          </a:p>
          <a:p>
            <a:pPr marL="152400" lvl="0" indent="0">
              <a:lnSpc>
                <a:spcPct val="115000"/>
              </a:lnSpc>
              <a:buClr>
                <a:srgbClr val="191919"/>
              </a:buClr>
              <a:buNone/>
            </a:pPr>
            <a:r>
              <a:rPr lang="en-US" dirty="0" smtClean="0">
                <a:solidFill>
                  <a:srgbClr val="191919"/>
                </a:solidFill>
                <a:latin typeface="Montserrat Medium"/>
                <a:ea typeface="Montserrat Medium"/>
                <a:cs typeface="Montserrat Medium"/>
                <a:sym typeface="Montserrat Medium"/>
              </a:rPr>
              <a:t>                                                              </a:t>
            </a:r>
          </a:p>
          <a:p>
            <a:pPr marL="152400" lvl="0" indent="0">
              <a:lnSpc>
                <a:spcPct val="115000"/>
              </a:lnSpc>
              <a:buClr>
                <a:srgbClr val="191919"/>
              </a:buClr>
              <a:buNone/>
            </a:pPr>
            <a:r>
              <a:rPr lang="en-US" dirty="0">
                <a:solidFill>
                  <a:srgbClr val="191919"/>
                </a:solidFill>
                <a:latin typeface="Montserrat Medium"/>
                <a:ea typeface="Montserrat Medium"/>
                <a:cs typeface="Montserrat Medium"/>
                <a:sym typeface="Montserrat Medium"/>
              </a:rPr>
              <a:t> </a:t>
            </a:r>
            <a:r>
              <a:rPr lang="en-US" dirty="0" smtClean="0">
                <a:solidFill>
                  <a:srgbClr val="191919"/>
                </a:solidFill>
                <a:latin typeface="Montserrat Medium"/>
                <a:ea typeface="Montserrat Medium"/>
                <a:cs typeface="Montserrat Medium"/>
                <a:sym typeface="Montserrat Medium"/>
              </a:rPr>
              <a:t>                                                                              B</a:t>
            </a:r>
          </a:p>
          <a:p>
            <a:pPr marL="152400" lvl="0" indent="0">
              <a:lnSpc>
                <a:spcPct val="115000"/>
              </a:lnSpc>
              <a:buClr>
                <a:srgbClr val="191919"/>
              </a:buClr>
              <a:buNone/>
            </a:pPr>
            <a:endParaRPr lang="en-US" dirty="0" smtClean="0">
              <a:solidFill>
                <a:srgbClr val="191919"/>
              </a:solidFill>
              <a:latin typeface="Montserrat Medium"/>
              <a:ea typeface="Montserrat Medium"/>
              <a:cs typeface="Montserrat Medium"/>
              <a:sym typeface="Montserrat Medium"/>
            </a:endParaRPr>
          </a:p>
          <a:p>
            <a:pPr marL="152400" indent="0">
              <a:lnSpc>
                <a:spcPct val="115000"/>
              </a:lnSpc>
              <a:buClr>
                <a:srgbClr val="191919"/>
              </a:buClr>
              <a:buNone/>
            </a:pPr>
            <a:endParaRPr lang="en-US" dirty="0"/>
          </a:p>
          <a:p>
            <a:pPr marL="152400" indent="0">
              <a:lnSpc>
                <a:spcPct val="115000"/>
              </a:lnSpc>
              <a:buClr>
                <a:srgbClr val="191919"/>
              </a:buClr>
              <a:buNone/>
            </a:pPr>
            <a:endParaRPr lang="en-US" dirty="0" smtClean="0"/>
          </a:p>
          <a:p>
            <a:pPr marL="152400" lvl="0" indent="0">
              <a:lnSpc>
                <a:spcPct val="115000"/>
              </a:lnSpc>
              <a:buClr>
                <a:srgbClr val="191919"/>
              </a:buClr>
              <a:buNone/>
            </a:pPr>
            <a:endParaRPr dirty="0">
              <a:solidFill>
                <a:srgbClr val="191919"/>
              </a:solidFill>
              <a:latin typeface="Montserrat Medium"/>
              <a:ea typeface="Montserrat Medium"/>
              <a:cs typeface="Montserrat Medium"/>
              <a:sym typeface="Montserrat Medium"/>
            </a:endParaRPr>
          </a:p>
        </p:txBody>
      </p:sp>
      <p:cxnSp>
        <p:nvCxnSpPr>
          <p:cNvPr id="1109" name="Google Shape;1109;p5"/>
          <p:cNvCxnSpPr/>
          <p:nvPr/>
        </p:nvCxnSpPr>
        <p:spPr>
          <a:xfrm>
            <a:off x="484789" y="694901"/>
            <a:ext cx="2638500" cy="0"/>
          </a:xfrm>
          <a:prstGeom prst="straightConnector1">
            <a:avLst/>
          </a:prstGeom>
          <a:noFill/>
          <a:ln w="19050" cap="flat" cmpd="sng">
            <a:solidFill>
              <a:schemeClr val="dk1"/>
            </a:solidFill>
            <a:prstDash val="solid"/>
            <a:round/>
            <a:headEnd type="none" w="sm" len="sm"/>
            <a:tailEnd type="none" w="sm" len="sm"/>
          </a:ln>
        </p:spPr>
      </p:cxnSp>
      <p:sp>
        <p:nvSpPr>
          <p:cNvPr id="1110" name="Google Shape;1110;p5"/>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11" name="Google Shape;1111;p5"/>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13" name="Google Shape;1113;p5"/>
          <p:cNvGrpSpPr/>
          <p:nvPr/>
        </p:nvGrpSpPr>
        <p:grpSpPr>
          <a:xfrm flipH="1">
            <a:off x="118218" y="4503905"/>
            <a:ext cx="893457" cy="346963"/>
            <a:chOff x="7406117" y="275019"/>
            <a:chExt cx="1160803" cy="378074"/>
          </a:xfrm>
        </p:grpSpPr>
        <p:sp>
          <p:nvSpPr>
            <p:cNvPr id="1114" name="Google Shape;1114;p5"/>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5"/>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5"/>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aphicFrame>
        <p:nvGraphicFramePr>
          <p:cNvPr id="14" name="Table 13"/>
          <p:cNvGraphicFramePr>
            <a:graphicFrameLocks noGrp="1"/>
          </p:cNvGraphicFramePr>
          <p:nvPr>
            <p:extLst>
              <p:ext uri="{D42A27DB-BD31-4B8C-83A1-F6EECF244321}">
                <p14:modId xmlns:p14="http://schemas.microsoft.com/office/powerpoint/2010/main" val="3756833248"/>
              </p:ext>
            </p:extLst>
          </p:nvPr>
        </p:nvGraphicFramePr>
        <p:xfrm>
          <a:off x="3127442" y="3074051"/>
          <a:ext cx="2889115" cy="370840"/>
        </p:xfrm>
        <a:graphic>
          <a:graphicData uri="http://schemas.openxmlformats.org/drawingml/2006/table">
            <a:tbl>
              <a:tblPr firstRow="1" bandRow="1">
                <a:tableStyleId>{5C22544A-7EE6-4342-B048-85BDC9FD1C3A}</a:tableStyleId>
              </a:tblPr>
              <a:tblGrid>
                <a:gridCol w="2889115"/>
              </a:tblGrid>
              <a:tr h="370840">
                <a:tc>
                  <a:txBody>
                    <a:bodyPr/>
                    <a:lstStyle/>
                    <a:p>
                      <a:pPr algn="ctr"/>
                      <a:r>
                        <a:rPr lang="en-US" dirty="0" smtClean="0"/>
                        <a:t>To write code faster</a:t>
                      </a:r>
                      <a:endParaRPr lang="en-US" dirty="0"/>
                    </a:p>
                  </a:txBody>
                  <a:tcPr>
                    <a:solidFill>
                      <a:schemeClr val="tx1"/>
                    </a:solidFill>
                  </a:tcPr>
                </a:tc>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2249269198"/>
              </p:ext>
            </p:extLst>
          </p:nvPr>
        </p:nvGraphicFramePr>
        <p:xfrm>
          <a:off x="3123289" y="1833309"/>
          <a:ext cx="2889115" cy="518160"/>
        </p:xfrm>
        <a:graphic>
          <a:graphicData uri="http://schemas.openxmlformats.org/drawingml/2006/table">
            <a:tbl>
              <a:tblPr firstRow="1" bandRow="1">
                <a:tableStyleId>{5C22544A-7EE6-4342-B048-85BDC9FD1C3A}</a:tableStyleId>
              </a:tblPr>
              <a:tblGrid>
                <a:gridCol w="2889115"/>
              </a:tblGrid>
              <a:tr h="370840">
                <a:tc>
                  <a:txBody>
                    <a:bodyPr/>
                    <a:lstStyle/>
                    <a:p>
                      <a:pPr algn="ctr"/>
                      <a:r>
                        <a:rPr lang="en-US" dirty="0" smtClean="0"/>
                        <a:t>To identify and fix defects early in development</a:t>
                      </a:r>
                      <a:endParaRPr lang="en-US" dirty="0"/>
                    </a:p>
                  </a:txBody>
                  <a:tcPr>
                    <a:solidFill>
                      <a:schemeClr val="tx1"/>
                    </a:solidFill>
                  </a:tcPr>
                </a:tc>
              </a:tr>
            </a:tbl>
          </a:graphicData>
        </a:graphic>
      </p:graphicFrame>
    </p:spTree>
    <p:extLst>
      <p:ext uri="{BB962C8B-B14F-4D97-AF65-F5344CB8AC3E}">
        <p14:creationId xmlns:p14="http://schemas.microsoft.com/office/powerpoint/2010/main" val="26039907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06"/>
        <p:cNvGrpSpPr/>
        <p:nvPr/>
      </p:nvGrpSpPr>
      <p:grpSpPr>
        <a:xfrm>
          <a:off x="0" y="0"/>
          <a:ext cx="0" cy="0"/>
          <a:chOff x="0" y="0"/>
          <a:chExt cx="0" cy="0"/>
        </a:xfrm>
      </p:grpSpPr>
      <p:sp>
        <p:nvSpPr>
          <p:cNvPr id="1107" name="Google Shape;1107;p5"/>
          <p:cNvSpPr txBox="1">
            <a:spLocks noGrp="1"/>
          </p:cNvSpPr>
          <p:nvPr>
            <p:ph type="title"/>
          </p:nvPr>
        </p:nvSpPr>
        <p:spPr>
          <a:xfrm>
            <a:off x="392223" y="122201"/>
            <a:ext cx="59877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sz="2500" b="1" dirty="0" smtClean="0">
                <a:latin typeface="Work Sans"/>
                <a:ea typeface="Work Sans"/>
                <a:cs typeface="Work Sans"/>
                <a:sym typeface="Work Sans"/>
              </a:rPr>
              <a:t>Pop Quiz</a:t>
            </a:r>
            <a:endParaRPr sz="2500" b="1" dirty="0">
              <a:latin typeface="Work Sans"/>
              <a:ea typeface="Work Sans"/>
              <a:cs typeface="Work Sans"/>
              <a:sym typeface="Work Sans"/>
            </a:endParaRPr>
          </a:p>
        </p:txBody>
      </p:sp>
      <p:sp>
        <p:nvSpPr>
          <p:cNvPr id="1108" name="Google Shape;1108;p5"/>
          <p:cNvSpPr txBox="1">
            <a:spLocks noGrp="1"/>
          </p:cNvSpPr>
          <p:nvPr>
            <p:ph type="body" idx="1"/>
          </p:nvPr>
        </p:nvSpPr>
        <p:spPr>
          <a:xfrm>
            <a:off x="392223" y="1175073"/>
            <a:ext cx="8211900" cy="2868300"/>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91919"/>
              </a:buClr>
              <a:buNone/>
            </a:pPr>
            <a:r>
              <a:rPr lang="en-US" dirty="0">
                <a:solidFill>
                  <a:srgbClr val="191919"/>
                </a:solidFill>
                <a:latin typeface="Montserrat Medium"/>
                <a:ea typeface="Montserrat Medium"/>
                <a:cs typeface="Montserrat Medium"/>
                <a:sym typeface="Montserrat Medium"/>
              </a:rPr>
              <a:t>Q. </a:t>
            </a:r>
            <a:r>
              <a:rPr lang="en-US" dirty="0">
                <a:solidFill>
                  <a:srgbClr val="191919"/>
                </a:solidFill>
                <a:latin typeface="Montserrat Medium"/>
                <a:ea typeface="Montserrat Medium"/>
                <a:cs typeface="Montserrat Medium"/>
                <a:sym typeface="Montserrat Medium"/>
              </a:rPr>
              <a:t>What is the primary purpose of software testing?</a:t>
            </a:r>
            <a:endParaRPr lang="en-US" dirty="0" smtClean="0">
              <a:solidFill>
                <a:srgbClr val="191919"/>
              </a:solidFill>
              <a:latin typeface="Montserrat Medium"/>
              <a:ea typeface="Montserrat Medium"/>
              <a:cs typeface="Montserrat Medium"/>
              <a:sym typeface="Montserrat Medium"/>
            </a:endParaRPr>
          </a:p>
          <a:p>
            <a:pPr marL="152400" lvl="0" indent="0">
              <a:lnSpc>
                <a:spcPct val="115000"/>
              </a:lnSpc>
              <a:buClr>
                <a:srgbClr val="191919"/>
              </a:buClr>
              <a:buNone/>
            </a:pPr>
            <a:r>
              <a:rPr lang="en-US" dirty="0" smtClean="0">
                <a:solidFill>
                  <a:srgbClr val="191919"/>
                </a:solidFill>
                <a:latin typeface="Montserrat Medium"/>
                <a:ea typeface="Montserrat Medium"/>
                <a:cs typeface="Montserrat Medium"/>
                <a:sym typeface="Montserrat Medium"/>
              </a:rPr>
              <a:t>                                                                              A</a:t>
            </a:r>
          </a:p>
          <a:p>
            <a:pPr marL="152400" lvl="0" indent="0">
              <a:lnSpc>
                <a:spcPct val="115000"/>
              </a:lnSpc>
              <a:buClr>
                <a:srgbClr val="191919"/>
              </a:buClr>
              <a:buNone/>
            </a:pPr>
            <a:endParaRPr lang="en-US" dirty="0">
              <a:solidFill>
                <a:srgbClr val="191919"/>
              </a:solidFill>
              <a:latin typeface="Montserrat Medium"/>
              <a:ea typeface="Montserrat Medium"/>
              <a:cs typeface="Montserrat Medium"/>
              <a:sym typeface="Montserrat Medium"/>
            </a:endParaRPr>
          </a:p>
          <a:p>
            <a:pPr marL="152400" lvl="0" indent="0">
              <a:lnSpc>
                <a:spcPct val="115000"/>
              </a:lnSpc>
              <a:buClr>
                <a:srgbClr val="191919"/>
              </a:buClr>
              <a:buNone/>
            </a:pPr>
            <a:endParaRPr lang="en-US" dirty="0" smtClean="0">
              <a:solidFill>
                <a:srgbClr val="191919"/>
              </a:solidFill>
              <a:latin typeface="Montserrat Medium"/>
              <a:ea typeface="Montserrat Medium"/>
              <a:cs typeface="Montserrat Medium"/>
              <a:sym typeface="Montserrat Medium"/>
            </a:endParaRPr>
          </a:p>
          <a:p>
            <a:pPr marL="152400" lvl="0" indent="0">
              <a:lnSpc>
                <a:spcPct val="115000"/>
              </a:lnSpc>
              <a:buClr>
                <a:srgbClr val="191919"/>
              </a:buClr>
              <a:buNone/>
            </a:pPr>
            <a:r>
              <a:rPr lang="en-US" dirty="0" smtClean="0">
                <a:solidFill>
                  <a:srgbClr val="191919"/>
                </a:solidFill>
                <a:latin typeface="Montserrat Medium"/>
                <a:ea typeface="Montserrat Medium"/>
                <a:cs typeface="Montserrat Medium"/>
                <a:sym typeface="Montserrat Medium"/>
              </a:rPr>
              <a:t>                                                                            </a:t>
            </a:r>
          </a:p>
          <a:p>
            <a:pPr marL="152400" lvl="0" indent="0">
              <a:lnSpc>
                <a:spcPct val="115000"/>
              </a:lnSpc>
              <a:buClr>
                <a:srgbClr val="191919"/>
              </a:buClr>
              <a:buNone/>
            </a:pPr>
            <a:r>
              <a:rPr lang="en-US" dirty="0" smtClean="0">
                <a:solidFill>
                  <a:srgbClr val="191919"/>
                </a:solidFill>
                <a:latin typeface="Montserrat Medium"/>
                <a:ea typeface="Montserrat Medium"/>
                <a:cs typeface="Montserrat Medium"/>
                <a:sym typeface="Montserrat Medium"/>
              </a:rPr>
              <a:t>                                                              </a:t>
            </a:r>
          </a:p>
          <a:p>
            <a:pPr marL="152400" lvl="0" indent="0">
              <a:lnSpc>
                <a:spcPct val="115000"/>
              </a:lnSpc>
              <a:buClr>
                <a:srgbClr val="191919"/>
              </a:buClr>
              <a:buNone/>
            </a:pPr>
            <a:r>
              <a:rPr lang="en-US" dirty="0">
                <a:solidFill>
                  <a:srgbClr val="191919"/>
                </a:solidFill>
                <a:latin typeface="Montserrat Medium"/>
                <a:ea typeface="Montserrat Medium"/>
                <a:cs typeface="Montserrat Medium"/>
                <a:sym typeface="Montserrat Medium"/>
              </a:rPr>
              <a:t> </a:t>
            </a:r>
            <a:r>
              <a:rPr lang="en-US" dirty="0" smtClean="0">
                <a:solidFill>
                  <a:srgbClr val="191919"/>
                </a:solidFill>
                <a:latin typeface="Montserrat Medium"/>
                <a:ea typeface="Montserrat Medium"/>
                <a:cs typeface="Montserrat Medium"/>
                <a:sym typeface="Montserrat Medium"/>
              </a:rPr>
              <a:t>                                                                              B</a:t>
            </a:r>
          </a:p>
          <a:p>
            <a:pPr marL="152400" lvl="0" indent="0">
              <a:lnSpc>
                <a:spcPct val="115000"/>
              </a:lnSpc>
              <a:buClr>
                <a:srgbClr val="191919"/>
              </a:buClr>
              <a:buNone/>
            </a:pPr>
            <a:endParaRPr lang="en-US" dirty="0" smtClean="0">
              <a:solidFill>
                <a:srgbClr val="191919"/>
              </a:solidFill>
              <a:latin typeface="Montserrat Medium"/>
              <a:ea typeface="Montserrat Medium"/>
              <a:cs typeface="Montserrat Medium"/>
              <a:sym typeface="Montserrat Medium"/>
            </a:endParaRPr>
          </a:p>
          <a:p>
            <a:pPr marL="152400" indent="0">
              <a:lnSpc>
                <a:spcPct val="115000"/>
              </a:lnSpc>
              <a:buClr>
                <a:srgbClr val="191919"/>
              </a:buClr>
              <a:buNone/>
            </a:pPr>
            <a:endParaRPr lang="en-US" dirty="0"/>
          </a:p>
          <a:p>
            <a:pPr marL="152400" indent="0">
              <a:lnSpc>
                <a:spcPct val="115000"/>
              </a:lnSpc>
              <a:buClr>
                <a:srgbClr val="191919"/>
              </a:buClr>
              <a:buNone/>
            </a:pPr>
            <a:endParaRPr lang="en-US" dirty="0" smtClean="0"/>
          </a:p>
          <a:p>
            <a:pPr marL="152400" lvl="0" indent="0">
              <a:lnSpc>
                <a:spcPct val="115000"/>
              </a:lnSpc>
              <a:buClr>
                <a:srgbClr val="191919"/>
              </a:buClr>
              <a:buNone/>
            </a:pPr>
            <a:endParaRPr dirty="0">
              <a:solidFill>
                <a:srgbClr val="191919"/>
              </a:solidFill>
              <a:latin typeface="Montserrat Medium"/>
              <a:ea typeface="Montserrat Medium"/>
              <a:cs typeface="Montserrat Medium"/>
              <a:sym typeface="Montserrat Medium"/>
            </a:endParaRPr>
          </a:p>
        </p:txBody>
      </p:sp>
      <p:cxnSp>
        <p:nvCxnSpPr>
          <p:cNvPr id="1109" name="Google Shape;1109;p5"/>
          <p:cNvCxnSpPr/>
          <p:nvPr/>
        </p:nvCxnSpPr>
        <p:spPr>
          <a:xfrm>
            <a:off x="484789" y="694901"/>
            <a:ext cx="2638500" cy="0"/>
          </a:xfrm>
          <a:prstGeom prst="straightConnector1">
            <a:avLst/>
          </a:prstGeom>
          <a:noFill/>
          <a:ln w="19050" cap="flat" cmpd="sng">
            <a:solidFill>
              <a:schemeClr val="dk1"/>
            </a:solidFill>
            <a:prstDash val="solid"/>
            <a:round/>
            <a:headEnd type="none" w="sm" len="sm"/>
            <a:tailEnd type="none" w="sm" len="sm"/>
          </a:ln>
        </p:spPr>
      </p:cxnSp>
      <p:sp>
        <p:nvSpPr>
          <p:cNvPr id="1110" name="Google Shape;1110;p5"/>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11" name="Google Shape;1111;p5"/>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13" name="Google Shape;1113;p5"/>
          <p:cNvGrpSpPr/>
          <p:nvPr/>
        </p:nvGrpSpPr>
        <p:grpSpPr>
          <a:xfrm flipH="1">
            <a:off x="118218" y="4503905"/>
            <a:ext cx="893457" cy="346963"/>
            <a:chOff x="7406117" y="275019"/>
            <a:chExt cx="1160803" cy="378074"/>
          </a:xfrm>
        </p:grpSpPr>
        <p:sp>
          <p:nvSpPr>
            <p:cNvPr id="1114" name="Google Shape;1114;p5"/>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5"/>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5"/>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aphicFrame>
        <p:nvGraphicFramePr>
          <p:cNvPr id="5" name="Table 4"/>
          <p:cNvGraphicFramePr>
            <a:graphicFrameLocks noGrp="1"/>
          </p:cNvGraphicFramePr>
          <p:nvPr>
            <p:extLst>
              <p:ext uri="{D42A27DB-BD31-4B8C-83A1-F6EECF244321}">
                <p14:modId xmlns:p14="http://schemas.microsoft.com/office/powerpoint/2010/main" val="1584010526"/>
              </p:ext>
            </p:extLst>
          </p:nvPr>
        </p:nvGraphicFramePr>
        <p:xfrm>
          <a:off x="3127442" y="1833309"/>
          <a:ext cx="2889115" cy="518160"/>
        </p:xfrm>
        <a:graphic>
          <a:graphicData uri="http://schemas.openxmlformats.org/drawingml/2006/table">
            <a:tbl>
              <a:tblPr firstRow="1" bandRow="1">
                <a:tableStyleId>{5C22544A-7EE6-4342-B048-85BDC9FD1C3A}</a:tableStyleId>
              </a:tblPr>
              <a:tblGrid>
                <a:gridCol w="2889115"/>
              </a:tblGrid>
              <a:tr h="370840">
                <a:tc>
                  <a:txBody>
                    <a:bodyPr/>
                    <a:lstStyle/>
                    <a:p>
                      <a:pPr algn="ctr"/>
                      <a:r>
                        <a:rPr lang="en-US" dirty="0" smtClean="0"/>
                        <a:t>To identify and fix defects early in development</a:t>
                      </a:r>
                      <a:endParaRPr lang="en-US" dirty="0"/>
                    </a:p>
                  </a:txBody>
                  <a:tcPr>
                    <a:solidFill>
                      <a:srgbClr val="92D050"/>
                    </a:solidFill>
                  </a:tcPr>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3756833248"/>
              </p:ext>
            </p:extLst>
          </p:nvPr>
        </p:nvGraphicFramePr>
        <p:xfrm>
          <a:off x="3127442" y="3074051"/>
          <a:ext cx="2889115" cy="370840"/>
        </p:xfrm>
        <a:graphic>
          <a:graphicData uri="http://schemas.openxmlformats.org/drawingml/2006/table">
            <a:tbl>
              <a:tblPr firstRow="1" bandRow="1">
                <a:tableStyleId>{5C22544A-7EE6-4342-B048-85BDC9FD1C3A}</a:tableStyleId>
              </a:tblPr>
              <a:tblGrid>
                <a:gridCol w="2889115"/>
              </a:tblGrid>
              <a:tr h="370840">
                <a:tc>
                  <a:txBody>
                    <a:bodyPr/>
                    <a:lstStyle/>
                    <a:p>
                      <a:pPr algn="ctr"/>
                      <a:r>
                        <a:rPr lang="en-US" dirty="0" smtClean="0"/>
                        <a:t>To write code faster</a:t>
                      </a:r>
                      <a:endParaRPr lang="en-US" dirty="0"/>
                    </a:p>
                  </a:txBody>
                  <a:tcPr>
                    <a:solidFill>
                      <a:schemeClr val="tx1"/>
                    </a:solidFill>
                  </a:tcPr>
                </a:tc>
              </a:tr>
            </a:tbl>
          </a:graphicData>
        </a:graphic>
      </p:graphicFrame>
    </p:spTree>
    <p:extLst>
      <p:ext uri="{BB962C8B-B14F-4D97-AF65-F5344CB8AC3E}">
        <p14:creationId xmlns:p14="http://schemas.microsoft.com/office/powerpoint/2010/main" val="3555422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80"/>
        <p:cNvGrpSpPr/>
        <p:nvPr/>
      </p:nvGrpSpPr>
      <p:grpSpPr>
        <a:xfrm>
          <a:off x="0" y="0"/>
          <a:ext cx="0" cy="0"/>
          <a:chOff x="0" y="0"/>
          <a:chExt cx="0" cy="0"/>
        </a:xfrm>
      </p:grpSpPr>
      <p:sp>
        <p:nvSpPr>
          <p:cNvPr id="1081" name="Google Shape;1081;p1"/>
          <p:cNvSpPr txBox="1">
            <a:spLocks noGrp="1"/>
          </p:cNvSpPr>
          <p:nvPr>
            <p:ph type="ctrTitle"/>
          </p:nvPr>
        </p:nvSpPr>
        <p:spPr>
          <a:xfrm>
            <a:off x="672804" y="2327108"/>
            <a:ext cx="5854455" cy="2465488"/>
          </a:xfrm>
          <a:prstGeom prst="rect">
            <a:avLst/>
          </a:prstGeom>
          <a:noFill/>
          <a:ln>
            <a:noFill/>
          </a:ln>
        </p:spPr>
        <p:txBody>
          <a:bodyPr spcFirstLastPara="1" wrap="square" lIns="91425" tIns="91425" rIns="91425" bIns="91425" anchor="b" anchorCtr="0">
            <a:noAutofit/>
          </a:bodyPr>
          <a:lstStyle/>
          <a:p>
            <a:pPr lvl="0">
              <a:buSzPts val="3000"/>
            </a:pPr>
            <a:r>
              <a:rPr lang="en-US" sz="4000" b="0" dirty="0">
                <a:solidFill>
                  <a:srgbClr val="1A3085"/>
                </a:solidFill>
                <a:latin typeface="Montserrat ExtraBold" panose="020B0604020202020204" charset="0"/>
              </a:rPr>
              <a:t>Discuss different types of </a:t>
            </a:r>
            <a:r>
              <a:rPr lang="en-US" sz="4000" b="0" dirty="0" smtClean="0">
                <a:solidFill>
                  <a:srgbClr val="1A3085"/>
                </a:solidFill>
                <a:latin typeface="Montserrat ExtraBold" panose="020B0604020202020204" charset="0"/>
              </a:rPr>
              <a:t>testing</a:t>
            </a: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smtClean="0">
                <a:solidFill>
                  <a:srgbClr val="1A3085"/>
                </a:solidFill>
                <a:latin typeface="Montserrat ExtraBold" panose="020B0604020202020204" charset="0"/>
              </a:rPr>
              <a:t/>
            </a:r>
            <a:br>
              <a:rPr lang="en-US" sz="4000" b="0" dirty="0" smtClean="0">
                <a:solidFill>
                  <a:srgbClr val="1A3085"/>
                </a:solidFill>
                <a:latin typeface="Montserrat ExtraBold" panose="020B0604020202020204" charset="0"/>
              </a:rPr>
            </a:br>
            <a:endParaRPr sz="4000" b="0" dirty="0">
              <a:solidFill>
                <a:srgbClr val="1A3085"/>
              </a:solidFill>
              <a:latin typeface="Montserrat ExtraBold" panose="020B0604020202020204" charset="0"/>
            </a:endParaRPr>
          </a:p>
        </p:txBody>
      </p:sp>
      <p:grpSp>
        <p:nvGrpSpPr>
          <p:cNvPr id="1082" name="Google Shape;1082;p1"/>
          <p:cNvGrpSpPr/>
          <p:nvPr/>
        </p:nvGrpSpPr>
        <p:grpSpPr>
          <a:xfrm>
            <a:off x="2908600" y="431102"/>
            <a:ext cx="2836661" cy="381111"/>
            <a:chOff x="2908600" y="431102"/>
            <a:chExt cx="2836661" cy="381111"/>
          </a:xfrm>
        </p:grpSpPr>
        <p:sp>
          <p:nvSpPr>
            <p:cNvPr id="1083" name="Google Shape;1083;p1"/>
            <p:cNvSpPr/>
            <p:nvPr/>
          </p:nvSpPr>
          <p:spPr>
            <a:xfrm>
              <a:off x="4239825" y="431102"/>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4" name="Google Shape;1084;p1"/>
            <p:cNvSpPr/>
            <p:nvPr/>
          </p:nvSpPr>
          <p:spPr>
            <a:xfrm>
              <a:off x="2908600" y="747113"/>
              <a:ext cx="65100" cy="65100"/>
            </a:xfrm>
            <a:prstGeom prst="ellipse">
              <a:avLst/>
            </a:prstGeom>
            <a:solidFill>
              <a:srgbClr val="95D8F7"/>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
        <p:nvSpPr>
          <p:cNvPr id="1086" name="Google Shape;1086;p1"/>
          <p:cNvSpPr/>
          <p:nvPr/>
        </p:nvSpPr>
        <p:spPr>
          <a:xfrm>
            <a:off x="0" y="-15300"/>
            <a:ext cx="565800" cy="5174100"/>
          </a:xfrm>
          <a:prstGeom prst="rect">
            <a:avLst/>
          </a:prstGeom>
          <a:solidFill>
            <a:srgbClr val="1A308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087" name="Google Shape;1087;p1"/>
          <p:cNvPicPr preferRelativeResize="0"/>
          <p:nvPr/>
        </p:nvPicPr>
        <p:blipFill rotWithShape="1">
          <a:blip r:embed="rId3">
            <a:alphaModFix/>
          </a:blip>
          <a:srcRect/>
          <a:stretch/>
        </p:blipFill>
        <p:spPr>
          <a:xfrm>
            <a:off x="5899669" y="1304784"/>
            <a:ext cx="3244325" cy="3790290"/>
          </a:xfrm>
          <a:prstGeom prst="rect">
            <a:avLst/>
          </a:prstGeom>
          <a:noFill/>
          <a:ln>
            <a:noFill/>
          </a:ln>
        </p:spPr>
      </p:pic>
      <p:sp>
        <p:nvSpPr>
          <p:cNvPr id="1088" name="Google Shape;1088;p1"/>
          <p:cNvSpPr txBox="1"/>
          <p:nvPr/>
        </p:nvSpPr>
        <p:spPr>
          <a:xfrm>
            <a:off x="2486700" y="1091900"/>
            <a:ext cx="36555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chemeClr val="dk1"/>
                </a:solidFill>
                <a:latin typeface="Cabin"/>
                <a:ea typeface="Cabin"/>
                <a:cs typeface="Cabin"/>
                <a:sym typeface="Cabin"/>
              </a:rPr>
              <a:t>|  DevOps and Cloud Computing</a:t>
            </a:r>
            <a:endParaRPr sz="1900" b="1" i="0" u="none" strike="noStrike" cap="none">
              <a:solidFill>
                <a:schemeClr val="dk1"/>
              </a:solidFill>
              <a:latin typeface="Cabin"/>
              <a:ea typeface="Cabin"/>
              <a:cs typeface="Cabin"/>
              <a:sym typeface="Cabin"/>
            </a:endParaRPr>
          </a:p>
        </p:txBody>
      </p:sp>
      <p:pic>
        <p:nvPicPr>
          <p:cNvPr id="1089" name="Google Shape;1089;p1"/>
          <p:cNvPicPr preferRelativeResize="0"/>
          <p:nvPr/>
        </p:nvPicPr>
        <p:blipFill rotWithShape="1">
          <a:blip r:embed="rId4">
            <a:alphaModFix/>
          </a:blip>
          <a:srcRect/>
          <a:stretch/>
        </p:blipFill>
        <p:spPr>
          <a:xfrm>
            <a:off x="1095056" y="1146937"/>
            <a:ext cx="1333701" cy="364950"/>
          </a:xfrm>
          <a:prstGeom prst="rect">
            <a:avLst/>
          </a:prstGeom>
          <a:noFill/>
          <a:ln>
            <a:noFill/>
          </a:ln>
        </p:spPr>
      </p:pic>
    </p:spTree>
    <p:extLst>
      <p:ext uri="{BB962C8B-B14F-4D97-AF65-F5344CB8AC3E}">
        <p14:creationId xmlns:p14="http://schemas.microsoft.com/office/powerpoint/2010/main" val="1145988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6"/>
          <p:cNvSpPr txBox="1">
            <a:spLocks noGrp="1"/>
          </p:cNvSpPr>
          <p:nvPr>
            <p:ph type="title"/>
          </p:nvPr>
        </p:nvSpPr>
        <p:spPr>
          <a:xfrm>
            <a:off x="409950" y="60615"/>
            <a:ext cx="7036342" cy="742962"/>
          </a:xfrm>
          <a:prstGeom prst="rect">
            <a:avLst/>
          </a:prstGeom>
          <a:noFill/>
          <a:ln>
            <a:noFill/>
          </a:ln>
        </p:spPr>
        <p:txBody>
          <a:bodyPr spcFirstLastPara="1" wrap="square" lIns="91425" tIns="91425" rIns="91425" bIns="91425" anchor="t" anchorCtr="0">
            <a:noAutofit/>
          </a:bodyPr>
          <a:lstStyle/>
          <a:p>
            <a:pPr lvl="0"/>
            <a:r>
              <a:rPr lang="en-US" sz="2500" b="1" dirty="0" smtClean="0">
                <a:latin typeface="Work Sans"/>
                <a:ea typeface="Work Sans"/>
                <a:cs typeface="Work Sans"/>
                <a:sym typeface="Work Sans"/>
              </a:rPr>
              <a:t>Let’s discuss</a:t>
            </a:r>
            <a:br>
              <a:rPr lang="en-US" sz="2500" b="1" dirty="0" smtClean="0">
                <a:latin typeface="Work Sans"/>
                <a:ea typeface="Work Sans"/>
                <a:cs typeface="Work Sans"/>
                <a:sym typeface="Work Sans"/>
              </a:rPr>
            </a:br>
            <a:endParaRPr sz="2500" b="1" dirty="0">
              <a:latin typeface="Work Sans"/>
              <a:ea typeface="Work Sans"/>
              <a:cs typeface="Work Sans"/>
              <a:sym typeface="Work Sans"/>
            </a:endParaRPr>
          </a:p>
        </p:txBody>
      </p:sp>
      <p:sp>
        <p:nvSpPr>
          <p:cNvPr id="1122" name="Google Shape;1122;p6"/>
          <p:cNvSpPr txBox="1">
            <a:spLocks noGrp="1"/>
          </p:cNvSpPr>
          <p:nvPr>
            <p:ph type="body" idx="1"/>
          </p:nvPr>
        </p:nvSpPr>
        <p:spPr>
          <a:xfrm>
            <a:off x="0" y="613019"/>
            <a:ext cx="8639100" cy="3089700"/>
          </a:xfrm>
          <a:prstGeom prst="rect">
            <a:avLst/>
          </a:prstGeom>
          <a:noFill/>
          <a:ln>
            <a:noFill/>
          </a:ln>
        </p:spPr>
        <p:txBody>
          <a:bodyPr spcFirstLastPara="1" wrap="square" lIns="91425" tIns="91425" rIns="91425" bIns="91425" anchor="t" anchorCtr="0">
            <a:noAutofit/>
          </a:bodyPr>
          <a:lstStyle/>
          <a:p>
            <a:pPr marL="152400" lvl="0" indent="0">
              <a:lnSpc>
                <a:spcPct val="115000"/>
              </a:lnSpc>
              <a:buClr>
                <a:srgbClr val="110101"/>
              </a:buClr>
              <a:buNone/>
            </a:pPr>
            <a:r>
              <a:rPr lang="en-US" dirty="0">
                <a:solidFill>
                  <a:srgbClr val="110101"/>
                </a:solidFill>
                <a:latin typeface="Montserrat Medium"/>
                <a:ea typeface="Montserrat Medium"/>
                <a:cs typeface="Montserrat Medium"/>
                <a:sym typeface="Montserrat Medium"/>
              </a:rPr>
              <a:t>Software testing involves various types, each serving a specific purpose in ensuring software quality. Below are the key types discussed</a:t>
            </a:r>
            <a:r>
              <a:rPr lang="en-US" dirty="0" smtClean="0">
                <a:solidFill>
                  <a:srgbClr val="110101"/>
                </a:solidFill>
                <a:latin typeface="Montserrat Medium"/>
                <a:ea typeface="Montserrat Medium"/>
                <a:cs typeface="Montserrat Medium"/>
                <a:sym typeface="Montserrat Medium"/>
              </a:rPr>
              <a:t>:</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u="sng" dirty="0">
                <a:solidFill>
                  <a:srgbClr val="110101"/>
                </a:solidFill>
                <a:latin typeface="Montserrat Medium"/>
                <a:ea typeface="Montserrat Medium"/>
                <a:cs typeface="Montserrat Medium"/>
                <a:sym typeface="Montserrat Medium"/>
              </a:rPr>
              <a:t>Unit Testing</a:t>
            </a:r>
            <a:r>
              <a:rPr lang="en-US" dirty="0">
                <a:solidFill>
                  <a:srgbClr val="110101"/>
                </a:solidFill>
                <a:latin typeface="Montserrat Medium"/>
                <a:ea typeface="Montserrat Medium"/>
                <a:cs typeface="Montserrat Medium"/>
                <a:sym typeface="Montserrat Medium"/>
              </a:rPr>
              <a:t>: Focuses on testing individual components, functions, or modules in isolation to ensure they work as intended. It is typically automated and performed early in development to catch bugs at the source </a:t>
            </a:r>
            <a:r>
              <a:rPr lang="en-US" dirty="0" smtClean="0">
                <a:solidFill>
                  <a:srgbClr val="110101"/>
                </a:solidFill>
                <a:latin typeface="Montserrat Medium"/>
                <a:ea typeface="Montserrat Medium"/>
                <a:cs typeface="Montserrat Medium"/>
                <a:sym typeface="Montserrat Medium"/>
              </a:rPr>
              <a:t>level.</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u="sng" dirty="0">
                <a:solidFill>
                  <a:srgbClr val="110101"/>
                </a:solidFill>
                <a:latin typeface="Montserrat Medium"/>
                <a:ea typeface="Montserrat Medium"/>
                <a:cs typeface="Montserrat Medium"/>
                <a:sym typeface="Montserrat Medium"/>
              </a:rPr>
              <a:t>Integration Testing</a:t>
            </a:r>
            <a:r>
              <a:rPr lang="en-US" dirty="0">
                <a:solidFill>
                  <a:srgbClr val="110101"/>
                </a:solidFill>
                <a:latin typeface="Montserrat Medium"/>
                <a:ea typeface="Montserrat Medium"/>
                <a:cs typeface="Montserrat Medium"/>
                <a:sym typeface="Montserrat Medium"/>
              </a:rPr>
              <a:t>: Ensures that different modules or components of the software interact correctly. This type of testing identifies issues in the integration points, such as database connections or API </a:t>
            </a:r>
            <a:r>
              <a:rPr lang="en-US" dirty="0" smtClean="0">
                <a:solidFill>
                  <a:srgbClr val="110101"/>
                </a:solidFill>
                <a:latin typeface="Montserrat Medium"/>
                <a:ea typeface="Montserrat Medium"/>
                <a:cs typeface="Montserrat Medium"/>
                <a:sym typeface="Montserrat Medium"/>
              </a:rPr>
              <a:t>interactions.</a:t>
            </a:r>
          </a:p>
          <a:p>
            <a:pPr marL="152400" lvl="0" indent="0">
              <a:lnSpc>
                <a:spcPct val="115000"/>
              </a:lnSpc>
              <a:buClr>
                <a:srgbClr val="110101"/>
              </a:buClr>
              <a:buNone/>
            </a:pPr>
            <a:endParaRPr lang="en-US" dirty="0">
              <a:solidFill>
                <a:srgbClr val="110101"/>
              </a:solidFill>
              <a:latin typeface="Montserrat Medium"/>
              <a:ea typeface="Montserrat Medium"/>
              <a:cs typeface="Montserrat Medium"/>
              <a:sym typeface="Montserrat Medium"/>
            </a:endParaRPr>
          </a:p>
          <a:p>
            <a:pPr marL="152400" lvl="0" indent="0">
              <a:lnSpc>
                <a:spcPct val="115000"/>
              </a:lnSpc>
              <a:buClr>
                <a:srgbClr val="110101"/>
              </a:buClr>
              <a:buNone/>
            </a:pPr>
            <a:r>
              <a:rPr lang="en-US" u="sng" dirty="0">
                <a:solidFill>
                  <a:srgbClr val="110101"/>
                </a:solidFill>
                <a:latin typeface="Montserrat Medium"/>
                <a:ea typeface="Montserrat Medium"/>
                <a:cs typeface="Montserrat Medium"/>
                <a:sym typeface="Montserrat Medium"/>
              </a:rPr>
              <a:t>Regression Testing</a:t>
            </a:r>
            <a:r>
              <a:rPr lang="en-US" dirty="0">
                <a:solidFill>
                  <a:srgbClr val="110101"/>
                </a:solidFill>
                <a:latin typeface="Montserrat Medium"/>
                <a:ea typeface="Montserrat Medium"/>
                <a:cs typeface="Montserrat Medium"/>
                <a:sym typeface="Montserrat Medium"/>
              </a:rPr>
              <a:t>: Verifies that new changes or updates do not negatively impact existing functionality. It is crucial for maintaining software stability after modifications or bug fixes</a:t>
            </a:r>
            <a:endParaRPr lang="en-US" dirty="0" smtClean="0">
              <a:solidFill>
                <a:srgbClr val="110101"/>
              </a:solidFill>
              <a:latin typeface="Montserrat Medium"/>
              <a:ea typeface="Montserrat Medium"/>
              <a:cs typeface="Montserrat Medium"/>
              <a:sym typeface="Montserrat Medium"/>
            </a:endParaRPr>
          </a:p>
        </p:txBody>
      </p:sp>
      <p:cxnSp>
        <p:nvCxnSpPr>
          <p:cNvPr id="1123" name="Google Shape;1123;p6"/>
          <p:cNvCxnSpPr/>
          <p:nvPr/>
        </p:nvCxnSpPr>
        <p:spPr>
          <a:xfrm>
            <a:off x="478144" y="580907"/>
            <a:ext cx="2638500" cy="0"/>
          </a:xfrm>
          <a:prstGeom prst="straightConnector1">
            <a:avLst/>
          </a:prstGeom>
          <a:noFill/>
          <a:ln w="19050" cap="flat" cmpd="sng">
            <a:solidFill>
              <a:schemeClr val="dk1"/>
            </a:solidFill>
            <a:prstDash val="solid"/>
            <a:round/>
            <a:headEnd type="none" w="sm" len="sm"/>
            <a:tailEnd type="none" w="sm" len="sm"/>
          </a:ln>
        </p:spPr>
      </p:cxnSp>
      <p:sp>
        <p:nvSpPr>
          <p:cNvPr id="1124" name="Google Shape;1124;p6"/>
          <p:cNvSpPr/>
          <p:nvPr/>
        </p:nvSpPr>
        <p:spPr>
          <a:xfrm>
            <a:off x="0" y="4913275"/>
            <a:ext cx="9144000" cy="24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125" name="Google Shape;1125;p6"/>
          <p:cNvPicPr preferRelativeResize="0"/>
          <p:nvPr/>
        </p:nvPicPr>
        <p:blipFill rotWithShape="1">
          <a:blip r:embed="rId3">
            <a:alphaModFix/>
          </a:blip>
          <a:srcRect/>
          <a:stretch/>
        </p:blipFill>
        <p:spPr>
          <a:xfrm>
            <a:off x="7724525" y="328672"/>
            <a:ext cx="1187250" cy="349512"/>
          </a:xfrm>
          <a:prstGeom prst="rect">
            <a:avLst/>
          </a:prstGeom>
          <a:noFill/>
          <a:ln>
            <a:noFill/>
          </a:ln>
        </p:spPr>
      </p:pic>
      <p:grpSp>
        <p:nvGrpSpPr>
          <p:cNvPr id="1126" name="Google Shape;1126;p6"/>
          <p:cNvGrpSpPr/>
          <p:nvPr/>
        </p:nvGrpSpPr>
        <p:grpSpPr>
          <a:xfrm flipH="1">
            <a:off x="166858" y="4535201"/>
            <a:ext cx="1160803" cy="378074"/>
            <a:chOff x="7406117" y="275019"/>
            <a:chExt cx="1160803" cy="378074"/>
          </a:xfrm>
        </p:grpSpPr>
        <p:sp>
          <p:nvSpPr>
            <p:cNvPr id="1127" name="Google Shape;1127;p6"/>
            <p:cNvSpPr/>
            <p:nvPr/>
          </p:nvSpPr>
          <p:spPr>
            <a:xfrm>
              <a:off x="7406117" y="508758"/>
              <a:ext cx="144335" cy="144335"/>
            </a:xfrm>
            <a:custGeom>
              <a:avLst/>
              <a:gdLst/>
              <a:ahLst/>
              <a:cxnLst/>
              <a:rect l="l" t="t" r="r" b="b"/>
              <a:pathLst>
                <a:path w="5673" h="5673" extrusionOk="0">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6"/>
            <p:cNvSpPr/>
            <p:nvPr/>
          </p:nvSpPr>
          <p:spPr>
            <a:xfrm>
              <a:off x="8438909" y="519064"/>
              <a:ext cx="128011" cy="118870"/>
            </a:xfrm>
            <a:custGeom>
              <a:avLst/>
              <a:gdLst/>
              <a:ahLst/>
              <a:cxnLst/>
              <a:rect l="l" t="t" r="r" b="b"/>
              <a:pathLst>
                <a:path w="4652" h="4492" extrusionOk="0">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6"/>
            <p:cNvSpPr/>
            <p:nvPr/>
          </p:nvSpPr>
          <p:spPr>
            <a:xfrm>
              <a:off x="7946326" y="275019"/>
              <a:ext cx="144335" cy="144361"/>
            </a:xfrm>
            <a:custGeom>
              <a:avLst/>
              <a:gdLst/>
              <a:ahLst/>
              <a:cxnLst/>
              <a:rect l="l" t="t" r="r" b="b"/>
              <a:pathLst>
                <a:path w="5673" h="5674" extrusionOk="0">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80"/>
        <p:cNvGrpSpPr/>
        <p:nvPr/>
      </p:nvGrpSpPr>
      <p:grpSpPr>
        <a:xfrm>
          <a:off x="0" y="0"/>
          <a:ext cx="0" cy="0"/>
          <a:chOff x="0" y="0"/>
          <a:chExt cx="0" cy="0"/>
        </a:xfrm>
      </p:grpSpPr>
      <p:sp>
        <p:nvSpPr>
          <p:cNvPr id="1081" name="Google Shape;1081;p1"/>
          <p:cNvSpPr txBox="1">
            <a:spLocks noGrp="1"/>
          </p:cNvSpPr>
          <p:nvPr>
            <p:ph type="ctrTitle"/>
          </p:nvPr>
        </p:nvSpPr>
        <p:spPr>
          <a:xfrm>
            <a:off x="565800" y="4804788"/>
            <a:ext cx="5586098" cy="2465488"/>
          </a:xfrm>
          <a:prstGeom prst="rect">
            <a:avLst/>
          </a:prstGeom>
          <a:noFill/>
          <a:ln>
            <a:noFill/>
          </a:ln>
        </p:spPr>
        <p:txBody>
          <a:bodyPr spcFirstLastPara="1" wrap="square" lIns="91425" tIns="91425" rIns="91425" bIns="91425" anchor="b" anchorCtr="0">
            <a:noAutofit/>
          </a:bodyPr>
          <a:lstStyle/>
          <a:p>
            <a:pPr lvl="0">
              <a:buSzPts val="3000"/>
            </a:pPr>
            <a:r>
              <a:rPr lang="en-US" sz="4000" b="0" dirty="0">
                <a:solidFill>
                  <a:srgbClr val="1A3085"/>
                </a:solidFill>
                <a:latin typeface="Montserrat ExtraBold" panose="020B0604020202020204" charset="0"/>
              </a:rPr>
              <a:t>Introduce popular unit testing frameworks across different </a:t>
            </a:r>
            <a:r>
              <a:rPr lang="en-US" sz="4000" b="0" dirty="0" smtClean="0">
                <a:solidFill>
                  <a:srgbClr val="1A3085"/>
                </a:solidFill>
                <a:latin typeface="Montserrat ExtraBold" panose="020B0604020202020204" charset="0"/>
              </a:rPr>
              <a:t>languages</a:t>
            </a: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r>
              <a:rPr lang="en-US" sz="4000" b="0" dirty="0">
                <a:solidFill>
                  <a:srgbClr val="1A3085"/>
                </a:solidFill>
                <a:latin typeface="Montserrat ExtraBold" panose="020B0604020202020204" charset="0"/>
              </a:rPr>
              <a:t/>
            </a:r>
            <a:br>
              <a:rPr lang="en-US" sz="4000" b="0" dirty="0">
                <a:solidFill>
                  <a:srgbClr val="1A3085"/>
                </a:solidFill>
                <a:latin typeface="Montserrat ExtraBold" panose="020B0604020202020204" charset="0"/>
              </a:rPr>
            </a:br>
            <a:endParaRPr sz="4000" b="0" dirty="0">
              <a:solidFill>
                <a:srgbClr val="1A3085"/>
              </a:solidFill>
              <a:latin typeface="Montserrat ExtraBold" panose="020B0604020202020204" charset="0"/>
            </a:endParaRPr>
          </a:p>
        </p:txBody>
      </p:sp>
      <p:grpSp>
        <p:nvGrpSpPr>
          <p:cNvPr id="1082" name="Google Shape;1082;p1"/>
          <p:cNvGrpSpPr/>
          <p:nvPr/>
        </p:nvGrpSpPr>
        <p:grpSpPr>
          <a:xfrm>
            <a:off x="2908600" y="431102"/>
            <a:ext cx="2836661" cy="381111"/>
            <a:chOff x="2908600" y="431102"/>
            <a:chExt cx="2836661" cy="381111"/>
          </a:xfrm>
        </p:grpSpPr>
        <p:sp>
          <p:nvSpPr>
            <p:cNvPr id="1083" name="Google Shape;1083;p1"/>
            <p:cNvSpPr/>
            <p:nvPr/>
          </p:nvSpPr>
          <p:spPr>
            <a:xfrm>
              <a:off x="4239825" y="431102"/>
              <a:ext cx="1505436" cy="290823"/>
            </a:xfrm>
            <a:custGeom>
              <a:avLst/>
              <a:gdLst/>
              <a:ahLst/>
              <a:cxnLst/>
              <a:rect l="l" t="t" r="r" b="b"/>
              <a:pathLst>
                <a:path w="2181791" h="421482" extrusionOk="0">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4" name="Google Shape;1084;p1"/>
            <p:cNvSpPr/>
            <p:nvPr/>
          </p:nvSpPr>
          <p:spPr>
            <a:xfrm>
              <a:off x="2908600" y="747113"/>
              <a:ext cx="65100" cy="65100"/>
            </a:xfrm>
            <a:prstGeom prst="ellipse">
              <a:avLst/>
            </a:prstGeom>
            <a:solidFill>
              <a:srgbClr val="95D8F7"/>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bin"/>
                <a:ea typeface="Cabin"/>
                <a:cs typeface="Cabin"/>
                <a:sym typeface="Cabin"/>
              </a:endParaRPr>
            </a:p>
          </p:txBody>
        </p:sp>
      </p:grpSp>
      <p:sp>
        <p:nvSpPr>
          <p:cNvPr id="1086" name="Google Shape;1086;p1"/>
          <p:cNvSpPr/>
          <p:nvPr/>
        </p:nvSpPr>
        <p:spPr>
          <a:xfrm>
            <a:off x="0" y="-15300"/>
            <a:ext cx="565800" cy="5174100"/>
          </a:xfrm>
          <a:prstGeom prst="rect">
            <a:avLst/>
          </a:prstGeom>
          <a:solidFill>
            <a:srgbClr val="1A308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ssistant"/>
              <a:ea typeface="Assistant"/>
              <a:cs typeface="Assistant"/>
              <a:sym typeface="Assistant"/>
            </a:endParaRPr>
          </a:p>
        </p:txBody>
      </p:sp>
      <p:pic>
        <p:nvPicPr>
          <p:cNvPr id="1087" name="Google Shape;1087;p1"/>
          <p:cNvPicPr preferRelativeResize="0"/>
          <p:nvPr/>
        </p:nvPicPr>
        <p:blipFill rotWithShape="1">
          <a:blip r:embed="rId3">
            <a:alphaModFix/>
          </a:blip>
          <a:srcRect/>
          <a:stretch/>
        </p:blipFill>
        <p:spPr>
          <a:xfrm>
            <a:off x="5899669" y="1304784"/>
            <a:ext cx="3244325" cy="3790290"/>
          </a:xfrm>
          <a:prstGeom prst="rect">
            <a:avLst/>
          </a:prstGeom>
          <a:noFill/>
          <a:ln>
            <a:noFill/>
          </a:ln>
        </p:spPr>
      </p:pic>
      <p:sp>
        <p:nvSpPr>
          <p:cNvPr id="1088" name="Google Shape;1088;p1"/>
          <p:cNvSpPr txBox="1"/>
          <p:nvPr/>
        </p:nvSpPr>
        <p:spPr>
          <a:xfrm>
            <a:off x="2486700" y="1091900"/>
            <a:ext cx="36555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dirty="0">
                <a:solidFill>
                  <a:schemeClr val="dk1"/>
                </a:solidFill>
                <a:latin typeface="Cabin"/>
                <a:ea typeface="Cabin"/>
                <a:cs typeface="Cabin"/>
                <a:sym typeface="Cabin"/>
              </a:rPr>
              <a:t>|  DevOps and Cloud Computing</a:t>
            </a:r>
            <a:endParaRPr sz="1900" b="1" i="0" u="none" strike="noStrike" cap="none" dirty="0">
              <a:solidFill>
                <a:schemeClr val="dk1"/>
              </a:solidFill>
              <a:latin typeface="Cabin"/>
              <a:ea typeface="Cabin"/>
              <a:cs typeface="Cabin"/>
              <a:sym typeface="Cabin"/>
            </a:endParaRPr>
          </a:p>
        </p:txBody>
      </p:sp>
      <p:pic>
        <p:nvPicPr>
          <p:cNvPr id="1089" name="Google Shape;1089;p1"/>
          <p:cNvPicPr preferRelativeResize="0"/>
          <p:nvPr/>
        </p:nvPicPr>
        <p:blipFill rotWithShape="1">
          <a:blip r:embed="rId4">
            <a:alphaModFix/>
          </a:blip>
          <a:srcRect/>
          <a:stretch/>
        </p:blipFill>
        <p:spPr>
          <a:xfrm>
            <a:off x="1095056" y="1146937"/>
            <a:ext cx="1333701" cy="364950"/>
          </a:xfrm>
          <a:prstGeom prst="rect">
            <a:avLst/>
          </a:prstGeom>
          <a:noFill/>
          <a:ln>
            <a:noFill/>
          </a:ln>
        </p:spPr>
      </p:pic>
    </p:spTree>
    <p:extLst>
      <p:ext uri="{BB962C8B-B14F-4D97-AF65-F5344CB8AC3E}">
        <p14:creationId xmlns:p14="http://schemas.microsoft.com/office/powerpoint/2010/main" val="2807668662"/>
      </p:ext>
    </p:extLst>
  </p:cSld>
  <p:clrMapOvr>
    <a:masterClrMapping/>
  </p:clrMapOvr>
</p:sld>
</file>

<file path=ppt/theme/theme1.xml><?xml version="1.0" encoding="utf-8"?>
<a:theme xmlns:a="http://schemas.openxmlformats.org/drawingml/2006/main" name="Automotive Industry Marketing Plan by Slidesgo">
  <a:themeElements>
    <a:clrScheme name="Simple Light">
      <a:dk1>
        <a:srgbClr val="1C1A1B"/>
      </a:dk1>
      <a:lt1>
        <a:srgbClr val="F2F2F2"/>
      </a:lt1>
      <a:dk2>
        <a:srgbClr val="FFFFFF"/>
      </a:dk2>
      <a:lt2>
        <a:srgbClr val="E3E3E3"/>
      </a:lt2>
      <a:accent1>
        <a:srgbClr val="BCCBCF"/>
      </a:accent1>
      <a:accent2>
        <a:srgbClr val="527394"/>
      </a:accent2>
      <a:accent3>
        <a:srgbClr val="FD984E"/>
      </a:accent3>
      <a:accent4>
        <a:srgbClr val="FF465C"/>
      </a:accent4>
      <a:accent5>
        <a:srgbClr val="FFFFFF"/>
      </a:accent5>
      <a:accent6>
        <a:srgbClr val="FFFFFF"/>
      </a:accent6>
      <a:hlink>
        <a:srgbClr val="1C1A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inancial Consulting Toolkit by Slidesgo">
  <a:themeElements>
    <a:clrScheme name="Simple Light">
      <a:dk1>
        <a:srgbClr val="11318A"/>
      </a:dk1>
      <a:lt1>
        <a:srgbClr val="FFFFFF"/>
      </a:lt1>
      <a:dk2>
        <a:srgbClr val="0087F8"/>
      </a:dk2>
      <a:lt2>
        <a:srgbClr val="80DAFB"/>
      </a:lt2>
      <a:accent1>
        <a:srgbClr val="C3EDFD"/>
      </a:accent1>
      <a:accent2>
        <a:srgbClr val="BC4C6B"/>
      </a:accent2>
      <a:accent3>
        <a:srgbClr val="FF9FB7"/>
      </a:accent3>
      <a:accent4>
        <a:srgbClr val="E57791"/>
      </a:accent4>
      <a:accent5>
        <a:srgbClr val="FFFFFF"/>
      </a:accent5>
      <a:accent6>
        <a:srgbClr val="FFFFFF"/>
      </a:accent6>
      <a:hlink>
        <a:srgbClr val="1131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9975</TotalTime>
  <Words>1073</Words>
  <Application>Microsoft Office PowerPoint</Application>
  <PresentationFormat>On-screen Show (16:9)</PresentationFormat>
  <Paragraphs>140</Paragraphs>
  <Slides>26</Slides>
  <Notes>23</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26</vt:i4>
      </vt:variant>
    </vt:vector>
  </HeadingPairs>
  <TitlesOfParts>
    <vt:vector size="40" baseType="lpstr">
      <vt:lpstr>Roboto Condensed Light</vt:lpstr>
      <vt:lpstr>Lato</vt:lpstr>
      <vt:lpstr>Calibri</vt:lpstr>
      <vt:lpstr>Nunito Light</vt:lpstr>
      <vt:lpstr>Montserrat ExtraBold</vt:lpstr>
      <vt:lpstr>Work Sans</vt:lpstr>
      <vt:lpstr>Montserrat</vt:lpstr>
      <vt:lpstr>Cabin</vt:lpstr>
      <vt:lpstr>Open Sans</vt:lpstr>
      <vt:lpstr>Arial</vt:lpstr>
      <vt:lpstr>Montserrat Medium</vt:lpstr>
      <vt:lpstr>Assistant</vt:lpstr>
      <vt:lpstr>Automotive Industry Marketing Plan by Slidesgo</vt:lpstr>
      <vt:lpstr>Financial Consulting Toolkit by Slidesgo</vt:lpstr>
      <vt:lpstr>Introduction to Testing</vt:lpstr>
      <vt:lpstr>Objective</vt:lpstr>
      <vt:lpstr>Explain why testing is essential for software quality and stability  </vt:lpstr>
      <vt:lpstr>Testing</vt:lpstr>
      <vt:lpstr>Pop Quiz</vt:lpstr>
      <vt:lpstr>Pop Quiz</vt:lpstr>
      <vt:lpstr>Discuss different types of testing  </vt:lpstr>
      <vt:lpstr>Let’s discuss </vt:lpstr>
      <vt:lpstr>Introduce popular unit testing frameworks across different languages     </vt:lpstr>
      <vt:lpstr>Unit testing</vt:lpstr>
      <vt:lpstr>Comparing key  features    </vt:lpstr>
      <vt:lpstr>Key features</vt:lpstr>
      <vt:lpstr>Take A 5-Minute Break!  </vt:lpstr>
      <vt:lpstr>Discuss factors to consider when selecting a framework</vt:lpstr>
      <vt:lpstr> Factors</vt:lpstr>
      <vt:lpstr>Case studies of projects and suitable testing frameworks      </vt:lpstr>
      <vt:lpstr> Case studies</vt:lpstr>
      <vt:lpstr>PowerPoint Presentation</vt:lpstr>
      <vt:lpstr>Select a framework (e.g., pytest for Python or Jest for JavaScript)         </vt:lpstr>
      <vt:lpstr> Let’s see</vt:lpstr>
      <vt:lpstr>Demonstrate writing a simple unit test       </vt:lpstr>
      <vt:lpstr> Let’s do it</vt:lpstr>
      <vt:lpstr>PowerPoint Presentation</vt:lpstr>
      <vt:lpstr>PowerPoint Presentation</vt:lpstr>
      <vt:lpstr>Important</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Infrastructure  as Code</dc:title>
  <dc:creator>Niranjan Pandey</dc:creator>
  <cp:lastModifiedBy>Microsoft account</cp:lastModifiedBy>
  <cp:revision>536</cp:revision>
  <dcterms:modified xsi:type="dcterms:W3CDTF">2025-03-01T06:53:14Z</dcterms:modified>
</cp:coreProperties>
</file>